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333" r:id="rId5"/>
    <p:sldId id="396" r:id="rId6"/>
    <p:sldId id="397" r:id="rId7"/>
    <p:sldId id="386" r:id="rId8"/>
    <p:sldId id="385" r:id="rId9"/>
    <p:sldId id="371" r:id="rId10"/>
    <p:sldId id="382" r:id="rId11"/>
    <p:sldId id="378" r:id="rId12"/>
    <p:sldId id="374" r:id="rId13"/>
    <p:sldId id="348" r:id="rId14"/>
    <p:sldId id="39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96" userDrawn="1">
          <p15:clr>
            <a:srgbClr val="A4A3A4"/>
          </p15:clr>
        </p15:guide>
        <p15:guide id="2" pos="720" userDrawn="1">
          <p15:clr>
            <a:srgbClr val="A4A3A4"/>
          </p15:clr>
        </p15:guide>
        <p15:guide id="3" pos="6960" userDrawn="1">
          <p15:clr>
            <a:srgbClr val="A4A3A4"/>
          </p15:clr>
        </p15:guide>
        <p15:guide id="4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CEAA9D1-98F5-A2C1-A662-BEB0B99F942B}" name="Kantor, Paul" initials="KP" userId="S::pakantor@chla.usc.edu::a192a347-4fcf-4012-9958-27773a6a6c3d" providerId="AD"/>
  <p188:author id="{779352DB-5832-6400-5C34-4A2265CCDF27}" name="Cheng, Andrew" initials="CA" userId="S::acheng@chla.usc.edu::3aa8c321-51ad-4fdd-bb5f-5fbad2c3c18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29B26E-9253-4EF3-9B2D-AF5549532539}" v="99" dt="2022-09-01T23:00:41.263"/>
    <p1510:client id="{6212E525-13E4-460E-B275-93D3EAAF8609}" v="271" dt="2022-09-02T15:39:56.991"/>
    <p1510:client id="{CBA601D6-EFA1-4FC7-B608-4024563BDCCF}" v="364" dt="2022-09-02T00:19:58.399"/>
    <p1510:client id="{F77C1352-FD7F-4A35-99D9-BFA7F6DC492A}" v="2" dt="2022-09-01T23:03:42.6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268" autoAdjust="0"/>
  </p:normalViewPr>
  <p:slideViewPr>
    <p:cSldViewPr snapToGrid="0">
      <p:cViewPr varScale="1">
        <p:scale>
          <a:sx n="79" d="100"/>
          <a:sy n="79" d="100"/>
        </p:scale>
        <p:origin x="1716" y="78"/>
      </p:cViewPr>
      <p:guideLst>
        <p:guide orient="horz" pos="3696"/>
        <p:guide pos="720"/>
        <p:guide pos="6960"/>
        <p:guide orient="horz" pos="9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el, Neil" userId="S::neipatel@chla.usc.edu::e335af7a-3b33-4aaa-b6f2-cc4ac5d44ade" providerId="AD" clId="Web-{98A7BC6C-1628-44C6-B121-813DC5DE54C4}"/>
    <pc:docChg chg="modSld">
      <pc:chgData name="Patel, Neil" userId="S::neipatel@chla.usc.edu::e335af7a-3b33-4aaa-b6f2-cc4ac5d44ade" providerId="AD" clId="Web-{98A7BC6C-1628-44C6-B121-813DC5DE54C4}" dt="2022-07-15T16:59:00.843" v="437" actId="20577"/>
      <pc:docMkLst>
        <pc:docMk/>
      </pc:docMkLst>
      <pc:sldChg chg="modSp modNotes">
        <pc:chgData name="Patel, Neil" userId="S::neipatel@chla.usc.edu::e335af7a-3b33-4aaa-b6f2-cc4ac5d44ade" providerId="AD" clId="Web-{98A7BC6C-1628-44C6-B121-813DC5DE54C4}" dt="2022-07-15T16:59:00.843" v="437" actId="20577"/>
        <pc:sldMkLst>
          <pc:docMk/>
          <pc:sldMk cId="1214923498" sldId="336"/>
        </pc:sldMkLst>
        <pc:spChg chg="mod">
          <ac:chgData name="Patel, Neil" userId="S::neipatel@chla.usc.edu::e335af7a-3b33-4aaa-b6f2-cc4ac5d44ade" providerId="AD" clId="Web-{98A7BC6C-1628-44C6-B121-813DC5DE54C4}" dt="2022-07-15T16:59:00.843" v="437" actId="20577"/>
          <ac:spMkLst>
            <pc:docMk/>
            <pc:sldMk cId="1214923498" sldId="336"/>
            <ac:spMk id="10" creationId="{134A5D6A-1D58-458C-AAD0-4AA72F5AB4F5}"/>
          </ac:spMkLst>
        </pc:spChg>
      </pc:sldChg>
      <pc:sldChg chg="modNotes">
        <pc:chgData name="Patel, Neil" userId="S::neipatel@chla.usc.edu::e335af7a-3b33-4aaa-b6f2-cc4ac5d44ade" providerId="AD" clId="Web-{98A7BC6C-1628-44C6-B121-813DC5DE54C4}" dt="2022-07-15T16:50:53.265" v="431"/>
        <pc:sldMkLst>
          <pc:docMk/>
          <pc:sldMk cId="3324602793" sldId="350"/>
        </pc:sldMkLst>
      </pc:sldChg>
      <pc:sldChg chg="modSp">
        <pc:chgData name="Patel, Neil" userId="S::neipatel@chla.usc.edu::e335af7a-3b33-4aaa-b6f2-cc4ac5d44ade" providerId="AD" clId="Web-{98A7BC6C-1628-44C6-B121-813DC5DE54C4}" dt="2022-07-15T14:56:04.927" v="2" actId="20577"/>
        <pc:sldMkLst>
          <pc:docMk/>
          <pc:sldMk cId="3454031091" sldId="382"/>
        </pc:sldMkLst>
        <pc:spChg chg="mod">
          <ac:chgData name="Patel, Neil" userId="S::neipatel@chla.usc.edu::e335af7a-3b33-4aaa-b6f2-cc4ac5d44ade" providerId="AD" clId="Web-{98A7BC6C-1628-44C6-B121-813DC5DE54C4}" dt="2022-07-15T14:56:04.927" v="2" actId="20577"/>
          <ac:spMkLst>
            <pc:docMk/>
            <pc:sldMk cId="3454031091" sldId="382"/>
            <ac:spMk id="7" creationId="{BAED0327-3297-47CC-9BF2-04FDFD0D6EA8}"/>
          </ac:spMkLst>
        </pc:spChg>
      </pc:sldChg>
    </pc:docChg>
  </pc:docChgLst>
  <pc:docChgLst>
    <pc:chgData name="Kantor, Paul" userId="S::pakantor@chla.usc.edu::a192a347-4fcf-4012-9958-27773a6a6c3d" providerId="AD" clId="Web-{2C9622ED-1610-4D04-B191-897E48C72E30}"/>
    <pc:docChg chg="modSld">
      <pc:chgData name="Kantor, Paul" userId="S::pakantor@chla.usc.edu::a192a347-4fcf-4012-9958-27773a6a6c3d" providerId="AD" clId="Web-{2C9622ED-1610-4D04-B191-897E48C72E30}" dt="2022-07-19T04:56:07.749" v="11"/>
      <pc:docMkLst>
        <pc:docMk/>
      </pc:docMkLst>
      <pc:sldChg chg="modSp">
        <pc:chgData name="Kantor, Paul" userId="S::pakantor@chla.usc.edu::a192a347-4fcf-4012-9958-27773a6a6c3d" providerId="AD" clId="Web-{2C9622ED-1610-4D04-B191-897E48C72E30}" dt="2022-07-19T04:53:50.552" v="4" actId="20577"/>
        <pc:sldMkLst>
          <pc:docMk/>
          <pc:sldMk cId="1659716124" sldId="333"/>
        </pc:sldMkLst>
        <pc:spChg chg="mod">
          <ac:chgData name="Kantor, Paul" userId="S::pakantor@chla.usc.edu::a192a347-4fcf-4012-9958-27773a6a6c3d" providerId="AD" clId="Web-{2C9622ED-1610-4D04-B191-897E48C72E30}" dt="2022-07-19T04:53:50.552" v="4" actId="20577"/>
          <ac:spMkLst>
            <pc:docMk/>
            <pc:sldMk cId="1659716124" sldId="333"/>
            <ac:spMk id="8" creationId="{5F9ED437-7DA6-4034-B8CC-C4FFD122CDDB}"/>
          </ac:spMkLst>
        </pc:spChg>
      </pc:sldChg>
      <pc:sldChg chg="delSp modSp">
        <pc:chgData name="Kantor, Paul" userId="S::pakantor@chla.usc.edu::a192a347-4fcf-4012-9958-27773a6a6c3d" providerId="AD" clId="Web-{2C9622ED-1610-4D04-B191-897E48C72E30}" dt="2022-07-19T04:55:19.277" v="8"/>
        <pc:sldMkLst>
          <pc:docMk/>
          <pc:sldMk cId="950629547" sldId="363"/>
        </pc:sldMkLst>
        <pc:spChg chg="del">
          <ac:chgData name="Kantor, Paul" userId="S::pakantor@chla.usc.edu::a192a347-4fcf-4012-9958-27773a6a6c3d" providerId="AD" clId="Web-{2C9622ED-1610-4D04-B191-897E48C72E30}" dt="2022-07-19T04:55:00.604" v="7"/>
          <ac:spMkLst>
            <pc:docMk/>
            <pc:sldMk cId="950629547" sldId="363"/>
            <ac:spMk id="2" creationId="{7605874F-BFB3-8B71-647A-9D2FEEDB3F41}"/>
          </ac:spMkLst>
        </pc:spChg>
        <pc:spChg chg="mod">
          <ac:chgData name="Kantor, Paul" userId="S::pakantor@chla.usc.edu::a192a347-4fcf-4012-9958-27773a6a6c3d" providerId="AD" clId="Web-{2C9622ED-1610-4D04-B191-897E48C72E30}" dt="2022-07-19T04:55:19.277" v="8"/>
          <ac:spMkLst>
            <pc:docMk/>
            <pc:sldMk cId="950629547" sldId="363"/>
            <ac:spMk id="5" creationId="{2144AF4B-10B7-0690-4627-351202DC1191}"/>
          </ac:spMkLst>
        </pc:spChg>
      </pc:sldChg>
      <pc:sldChg chg="delSp modSp">
        <pc:chgData name="Kantor, Paul" userId="S::pakantor@chla.usc.edu::a192a347-4fcf-4012-9958-27773a6a6c3d" providerId="AD" clId="Web-{2C9622ED-1610-4D04-B191-897E48C72E30}" dt="2022-07-19T04:55:51.842" v="10"/>
        <pc:sldMkLst>
          <pc:docMk/>
          <pc:sldMk cId="3777375101" sldId="366"/>
        </pc:sldMkLst>
        <pc:spChg chg="del">
          <ac:chgData name="Kantor, Paul" userId="S::pakantor@chla.usc.edu::a192a347-4fcf-4012-9958-27773a6a6c3d" providerId="AD" clId="Web-{2C9622ED-1610-4D04-B191-897E48C72E30}" dt="2022-07-19T04:55:51.842" v="10"/>
          <ac:spMkLst>
            <pc:docMk/>
            <pc:sldMk cId="3777375101" sldId="366"/>
            <ac:spMk id="2" creationId="{989095D8-3674-6956-1339-44CBEA9C0EFE}"/>
          </ac:spMkLst>
        </pc:spChg>
        <pc:spChg chg="mod">
          <ac:chgData name="Kantor, Paul" userId="S::pakantor@chla.usc.edu::a192a347-4fcf-4012-9958-27773a6a6c3d" providerId="AD" clId="Web-{2C9622ED-1610-4D04-B191-897E48C72E30}" dt="2022-07-19T04:55:45.076" v="9"/>
          <ac:spMkLst>
            <pc:docMk/>
            <pc:sldMk cId="3777375101" sldId="366"/>
            <ac:spMk id="5" creationId="{4273C2B7-50DB-DAB5-9FB6-4FDF18E99A54}"/>
          </ac:spMkLst>
        </pc:spChg>
      </pc:sldChg>
      <pc:sldChg chg="delSp">
        <pc:chgData name="Kantor, Paul" userId="S::pakantor@chla.usc.edu::a192a347-4fcf-4012-9958-27773a6a6c3d" providerId="AD" clId="Web-{2C9622ED-1610-4D04-B191-897E48C72E30}" dt="2022-07-19T04:56:07.749" v="11"/>
        <pc:sldMkLst>
          <pc:docMk/>
          <pc:sldMk cId="3150036272" sldId="367"/>
        </pc:sldMkLst>
        <pc:spChg chg="del">
          <ac:chgData name="Kantor, Paul" userId="S::pakantor@chla.usc.edu::a192a347-4fcf-4012-9958-27773a6a6c3d" providerId="AD" clId="Web-{2C9622ED-1610-4D04-B191-897E48C72E30}" dt="2022-07-19T04:56:07.749" v="11"/>
          <ac:spMkLst>
            <pc:docMk/>
            <pc:sldMk cId="3150036272" sldId="367"/>
            <ac:spMk id="2" creationId="{64E08C19-7969-5B3D-B98C-730B161209D3}"/>
          </ac:spMkLst>
        </pc:spChg>
      </pc:sldChg>
    </pc:docChg>
  </pc:docChgLst>
  <pc:docChgLst>
    <pc:chgData name="Kantor, Paul" userId="S::pakantor@chla.usc.edu::a192a347-4fcf-4012-9958-27773a6a6c3d" providerId="AD" clId="Web-{AD75F6DD-A69B-15BD-5F56-03D3671C0A75}"/>
    <pc:docChg chg="mod addSld modSld sldOrd">
      <pc:chgData name="Kantor, Paul" userId="S::pakantor@chla.usc.edu::a192a347-4fcf-4012-9958-27773a6a6c3d" providerId="AD" clId="Web-{AD75F6DD-A69B-15BD-5F56-03D3671C0A75}" dt="2022-07-11T14:59:45.702" v="179"/>
      <pc:docMkLst>
        <pc:docMk/>
      </pc:docMkLst>
      <pc:sldChg chg="modSp addCm">
        <pc:chgData name="Kantor, Paul" userId="S::pakantor@chla.usc.edu::a192a347-4fcf-4012-9958-27773a6a6c3d" providerId="AD" clId="Web-{AD75F6DD-A69B-15BD-5F56-03D3671C0A75}" dt="2022-07-11T14:36:53.245" v="155"/>
        <pc:sldMkLst>
          <pc:docMk/>
          <pc:sldMk cId="3128006251" sldId="335"/>
        </pc:sldMkLst>
        <pc:spChg chg="mod">
          <ac:chgData name="Kantor, Paul" userId="S::pakantor@chla.usc.edu::a192a347-4fcf-4012-9958-27773a6a6c3d" providerId="AD" clId="Web-{AD75F6DD-A69B-15BD-5F56-03D3671C0A75}" dt="2022-07-11T14:32:35.674" v="13" actId="20577"/>
          <ac:spMkLst>
            <pc:docMk/>
            <pc:sldMk cId="3128006251" sldId="335"/>
            <ac:spMk id="7" creationId="{BAED0327-3297-47CC-9BF2-04FDFD0D6EA8}"/>
          </ac:spMkLst>
        </pc:spChg>
      </pc:sldChg>
      <pc:sldChg chg="addCm">
        <pc:chgData name="Kantor, Paul" userId="S::pakantor@chla.usc.edu::a192a347-4fcf-4012-9958-27773a6a6c3d" providerId="AD" clId="Web-{AD75F6DD-A69B-15BD-5F56-03D3671C0A75}" dt="2022-07-11T14:37:33.950" v="156"/>
        <pc:sldMkLst>
          <pc:docMk/>
          <pc:sldMk cId="1214923498" sldId="336"/>
        </pc:sldMkLst>
      </pc:sldChg>
      <pc:sldChg chg="ord">
        <pc:chgData name="Kantor, Paul" userId="S::pakantor@chla.usc.edu::a192a347-4fcf-4012-9958-27773a6a6c3d" providerId="AD" clId="Web-{AD75F6DD-A69B-15BD-5F56-03D3671C0A75}" dt="2022-07-11T14:56:19.976" v="176"/>
        <pc:sldMkLst>
          <pc:docMk/>
          <pc:sldMk cId="158519007" sldId="357"/>
        </pc:sldMkLst>
      </pc:sldChg>
      <pc:sldChg chg="ord">
        <pc:chgData name="Kantor, Paul" userId="S::pakantor@chla.usc.edu::a192a347-4fcf-4012-9958-27773a6a6c3d" providerId="AD" clId="Web-{AD75F6DD-A69B-15BD-5F56-03D3671C0A75}" dt="2022-07-11T14:56:50.321" v="178"/>
        <pc:sldMkLst>
          <pc:docMk/>
          <pc:sldMk cId="3591430825" sldId="358"/>
        </pc:sldMkLst>
      </pc:sldChg>
      <pc:sldChg chg="addSp">
        <pc:chgData name="Kantor, Paul" userId="S::pakantor@chla.usc.edu::a192a347-4fcf-4012-9958-27773a6a6c3d" providerId="AD" clId="Web-{AD75F6DD-A69B-15BD-5F56-03D3671C0A75}" dt="2022-07-11T14:59:45.702" v="179"/>
        <pc:sldMkLst>
          <pc:docMk/>
          <pc:sldMk cId="3600476160" sldId="361"/>
        </pc:sldMkLst>
        <pc:spChg chg="add">
          <ac:chgData name="Kantor, Paul" userId="S::pakantor@chla.usc.edu::a192a347-4fcf-4012-9958-27773a6a6c3d" providerId="AD" clId="Web-{AD75F6DD-A69B-15BD-5F56-03D3671C0A75}" dt="2022-07-11T14:59:45.702" v="179"/>
          <ac:spMkLst>
            <pc:docMk/>
            <pc:sldMk cId="3600476160" sldId="361"/>
            <ac:spMk id="2" creationId="{1D47A945-DB7F-F9EB-1038-EC0B87E2D4E6}"/>
          </ac:spMkLst>
        </pc:spChg>
      </pc:sldChg>
      <pc:sldChg chg="modSp new ord">
        <pc:chgData name="Kantor, Paul" userId="S::pakantor@chla.usc.edu::a192a347-4fcf-4012-9958-27773a6a6c3d" providerId="AD" clId="Web-{AD75F6DD-A69B-15BD-5F56-03D3671C0A75}" dt="2022-07-11T14:38:04.279" v="157"/>
        <pc:sldMkLst>
          <pc:docMk/>
          <pc:sldMk cId="950629547" sldId="363"/>
        </pc:sldMkLst>
        <pc:spChg chg="mod">
          <ac:chgData name="Kantor, Paul" userId="S::pakantor@chla.usc.edu::a192a347-4fcf-4012-9958-27773a6a6c3d" providerId="AD" clId="Web-{AD75F6DD-A69B-15BD-5F56-03D3671C0A75}" dt="2022-07-11T14:35:50.571" v="153" actId="20577"/>
          <ac:spMkLst>
            <pc:docMk/>
            <pc:sldMk cId="950629547" sldId="363"/>
            <ac:spMk id="3" creationId="{0E5C3529-D7BB-0EE7-BC2C-DC45B49667FE}"/>
          </ac:spMkLst>
        </pc:spChg>
      </pc:sldChg>
      <pc:sldChg chg="addSp delSp modSp new ord">
        <pc:chgData name="Kantor, Paul" userId="S::pakantor@chla.usc.edu::a192a347-4fcf-4012-9958-27773a6a6c3d" providerId="AD" clId="Web-{AD75F6DD-A69B-15BD-5F56-03D3671C0A75}" dt="2022-07-11T14:35:31.008" v="137"/>
        <pc:sldMkLst>
          <pc:docMk/>
          <pc:sldMk cId="2077416005" sldId="364"/>
        </pc:sldMkLst>
        <pc:spChg chg="del">
          <ac:chgData name="Kantor, Paul" userId="S::pakantor@chla.usc.edu::a192a347-4fcf-4012-9958-27773a6a6c3d" providerId="AD" clId="Web-{AD75F6DD-A69B-15BD-5F56-03D3671C0A75}" dt="2022-07-11T14:34:01.927" v="34"/>
          <ac:spMkLst>
            <pc:docMk/>
            <pc:sldMk cId="2077416005" sldId="364"/>
            <ac:spMk id="2" creationId="{43AEFBD4-72D0-3EA5-CFFE-64A5C713005E}"/>
          </ac:spMkLst>
        </pc:spChg>
        <pc:spChg chg="mod">
          <ac:chgData name="Kantor, Paul" userId="S::pakantor@chla.usc.edu::a192a347-4fcf-4012-9958-27773a6a6c3d" providerId="AD" clId="Web-{AD75F6DD-A69B-15BD-5F56-03D3671C0A75}" dt="2022-07-11T14:33:30.722" v="33" actId="20577"/>
          <ac:spMkLst>
            <pc:docMk/>
            <pc:sldMk cId="2077416005" sldId="364"/>
            <ac:spMk id="3" creationId="{38420C55-DAB2-2D01-6BBB-9F463641D70F}"/>
          </ac:spMkLst>
        </pc:spChg>
        <pc:spChg chg="add mod">
          <ac:chgData name="Kantor, Paul" userId="S::pakantor@chla.usc.edu::a192a347-4fcf-4012-9958-27773a6a6c3d" providerId="AD" clId="Web-{AD75F6DD-A69B-15BD-5F56-03D3671C0A75}" dt="2022-07-11T14:35:18.633" v="136" actId="20577"/>
          <ac:spMkLst>
            <pc:docMk/>
            <pc:sldMk cId="2077416005" sldId="364"/>
            <ac:spMk id="6" creationId="{7770D1CB-7A6C-C169-D368-9F6F5CCBD55B}"/>
          </ac:spMkLst>
        </pc:spChg>
      </pc:sldChg>
      <pc:sldChg chg="add replId">
        <pc:chgData name="Kantor, Paul" userId="S::pakantor@chla.usc.edu::a192a347-4fcf-4012-9958-27773a6a6c3d" providerId="AD" clId="Web-{AD75F6DD-A69B-15BD-5F56-03D3671C0A75}" dt="2022-07-11T14:35:40.133" v="139"/>
        <pc:sldMkLst>
          <pc:docMk/>
          <pc:sldMk cId="615590188" sldId="365"/>
        </pc:sldMkLst>
      </pc:sldChg>
      <pc:sldChg chg="modSp new">
        <pc:chgData name="Kantor, Paul" userId="S::pakantor@chla.usc.edu::a192a347-4fcf-4012-9958-27773a6a6c3d" providerId="AD" clId="Web-{AD75F6DD-A69B-15BD-5F56-03D3671C0A75}" dt="2022-07-11T14:40:58.801" v="162" actId="20577"/>
        <pc:sldMkLst>
          <pc:docMk/>
          <pc:sldMk cId="3777375101" sldId="366"/>
        </pc:sldMkLst>
        <pc:spChg chg="mod">
          <ac:chgData name="Kantor, Paul" userId="S::pakantor@chla.usc.edu::a192a347-4fcf-4012-9958-27773a6a6c3d" providerId="AD" clId="Web-{AD75F6DD-A69B-15BD-5F56-03D3671C0A75}" dt="2022-07-11T14:40:58.801" v="162" actId="20577"/>
          <ac:spMkLst>
            <pc:docMk/>
            <pc:sldMk cId="3777375101" sldId="366"/>
            <ac:spMk id="3" creationId="{7A1F53C0-3500-121C-16C9-158D13BA914D}"/>
          </ac:spMkLst>
        </pc:spChg>
      </pc:sldChg>
      <pc:sldChg chg="modSp new">
        <pc:chgData name="Kantor, Paul" userId="S::pakantor@chla.usc.edu::a192a347-4fcf-4012-9958-27773a6a6c3d" providerId="AD" clId="Web-{AD75F6DD-A69B-15BD-5F56-03D3671C0A75}" dt="2022-07-11T14:42:05.569" v="174" actId="20577"/>
        <pc:sldMkLst>
          <pc:docMk/>
          <pc:sldMk cId="3150036272" sldId="367"/>
        </pc:sldMkLst>
        <pc:spChg chg="mod">
          <ac:chgData name="Kantor, Paul" userId="S::pakantor@chla.usc.edu::a192a347-4fcf-4012-9958-27773a6a6c3d" providerId="AD" clId="Web-{AD75F6DD-A69B-15BD-5F56-03D3671C0A75}" dt="2022-07-11T14:42:05.569" v="174" actId="20577"/>
          <ac:spMkLst>
            <pc:docMk/>
            <pc:sldMk cId="3150036272" sldId="367"/>
            <ac:spMk id="3" creationId="{211C39B5-B25A-1968-FCCC-B043D8F7F59B}"/>
          </ac:spMkLst>
        </pc:spChg>
      </pc:sldChg>
    </pc:docChg>
  </pc:docChgLst>
  <pc:docChgLst>
    <pc:chgData name="Cheng, Andrew" userId="S::acheng@chla.usc.edu::3aa8c321-51ad-4fdd-bb5f-5fbad2c3c18a" providerId="AD" clId="Web-{F3FE3769-55CD-4A19-96CB-C91C8D5A01E6}"/>
    <pc:docChg chg="modSld">
      <pc:chgData name="Cheng, Andrew" userId="S::acheng@chla.usc.edu::3aa8c321-51ad-4fdd-bb5f-5fbad2c3c18a" providerId="AD" clId="Web-{F3FE3769-55CD-4A19-96CB-C91C8D5A01E6}" dt="2022-07-18T18:07:34.841" v="57"/>
      <pc:docMkLst>
        <pc:docMk/>
      </pc:docMkLst>
      <pc:sldChg chg="modSp">
        <pc:chgData name="Cheng, Andrew" userId="S::acheng@chla.usc.edu::3aa8c321-51ad-4fdd-bb5f-5fbad2c3c18a" providerId="AD" clId="Web-{F3FE3769-55CD-4A19-96CB-C91C8D5A01E6}" dt="2022-07-18T18:04:21.461" v="40" actId="14100"/>
        <pc:sldMkLst>
          <pc:docMk/>
          <pc:sldMk cId="849722304" sldId="339"/>
        </pc:sldMkLst>
        <pc:spChg chg="mod">
          <ac:chgData name="Cheng, Andrew" userId="S::acheng@chla.usc.edu::3aa8c321-51ad-4fdd-bb5f-5fbad2c3c18a" providerId="AD" clId="Web-{F3FE3769-55CD-4A19-96CB-C91C8D5A01E6}" dt="2022-07-18T18:04:21.461" v="40" actId="14100"/>
          <ac:spMkLst>
            <pc:docMk/>
            <pc:sldMk cId="849722304" sldId="339"/>
            <ac:spMk id="10" creationId="{134A5D6A-1D58-458C-AAD0-4AA72F5AB4F5}"/>
          </ac:spMkLst>
        </pc:spChg>
      </pc:sldChg>
      <pc:sldChg chg="modSp">
        <pc:chgData name="Cheng, Andrew" userId="S::acheng@chla.usc.edu::3aa8c321-51ad-4fdd-bb5f-5fbad2c3c18a" providerId="AD" clId="Web-{F3FE3769-55CD-4A19-96CB-C91C8D5A01E6}" dt="2022-07-18T18:03:29.850" v="29" actId="20577"/>
        <pc:sldMkLst>
          <pc:docMk/>
          <pc:sldMk cId="950629547" sldId="363"/>
        </pc:sldMkLst>
        <pc:spChg chg="mod">
          <ac:chgData name="Cheng, Andrew" userId="S::acheng@chla.usc.edu::3aa8c321-51ad-4fdd-bb5f-5fbad2c3c18a" providerId="AD" clId="Web-{F3FE3769-55CD-4A19-96CB-C91C8D5A01E6}" dt="2022-07-18T18:02:27.020" v="3" actId="20577"/>
          <ac:spMkLst>
            <pc:docMk/>
            <pc:sldMk cId="950629547" sldId="363"/>
            <ac:spMk id="3" creationId="{0E5C3529-D7BB-0EE7-BC2C-DC45B49667FE}"/>
          </ac:spMkLst>
        </pc:spChg>
        <pc:spChg chg="mod">
          <ac:chgData name="Cheng, Andrew" userId="S::acheng@chla.usc.edu::3aa8c321-51ad-4fdd-bb5f-5fbad2c3c18a" providerId="AD" clId="Web-{F3FE3769-55CD-4A19-96CB-C91C8D5A01E6}" dt="2022-07-18T18:03:07.349" v="26" actId="20577"/>
          <ac:spMkLst>
            <pc:docMk/>
            <pc:sldMk cId="950629547" sldId="363"/>
            <ac:spMk id="4" creationId="{FEFE1ECC-553B-EA61-432B-CAE66E98407E}"/>
          </ac:spMkLst>
        </pc:spChg>
        <pc:spChg chg="mod">
          <ac:chgData name="Cheng, Andrew" userId="S::acheng@chla.usc.edu::3aa8c321-51ad-4fdd-bb5f-5fbad2c3c18a" providerId="AD" clId="Web-{F3FE3769-55CD-4A19-96CB-C91C8D5A01E6}" dt="2022-07-18T18:03:29.850" v="29" actId="20577"/>
          <ac:spMkLst>
            <pc:docMk/>
            <pc:sldMk cId="950629547" sldId="363"/>
            <ac:spMk id="5" creationId="{2144AF4B-10B7-0690-4627-351202DC1191}"/>
          </ac:spMkLst>
        </pc:spChg>
      </pc:sldChg>
      <pc:sldChg chg="modSp">
        <pc:chgData name="Cheng, Andrew" userId="S::acheng@chla.usc.edu::3aa8c321-51ad-4fdd-bb5f-5fbad2c3c18a" providerId="AD" clId="Web-{F3FE3769-55CD-4A19-96CB-C91C8D5A01E6}" dt="2022-07-18T18:06:12.682" v="45" actId="20577"/>
        <pc:sldMkLst>
          <pc:docMk/>
          <pc:sldMk cId="3777375101" sldId="366"/>
        </pc:sldMkLst>
        <pc:spChg chg="mod">
          <ac:chgData name="Cheng, Andrew" userId="S::acheng@chla.usc.edu::3aa8c321-51ad-4fdd-bb5f-5fbad2c3c18a" providerId="AD" clId="Web-{F3FE3769-55CD-4A19-96CB-C91C8D5A01E6}" dt="2022-07-18T18:06:12.682" v="45" actId="20577"/>
          <ac:spMkLst>
            <pc:docMk/>
            <pc:sldMk cId="3777375101" sldId="366"/>
            <ac:spMk id="5" creationId="{4273C2B7-50DB-DAB5-9FB6-4FDF18E99A54}"/>
          </ac:spMkLst>
        </pc:spChg>
      </pc:sldChg>
      <pc:sldChg chg="modSp">
        <pc:chgData name="Cheng, Andrew" userId="S::acheng@chla.usc.edu::3aa8c321-51ad-4fdd-bb5f-5fbad2c3c18a" providerId="AD" clId="Web-{F3FE3769-55CD-4A19-96CB-C91C8D5A01E6}" dt="2022-07-18T18:05:23.509" v="43" actId="20577"/>
        <pc:sldMkLst>
          <pc:docMk/>
          <pc:sldMk cId="3277297194" sldId="372"/>
        </pc:sldMkLst>
        <pc:spChg chg="mod">
          <ac:chgData name="Cheng, Andrew" userId="S::acheng@chla.usc.edu::3aa8c321-51ad-4fdd-bb5f-5fbad2c3c18a" providerId="AD" clId="Web-{F3FE3769-55CD-4A19-96CB-C91C8D5A01E6}" dt="2022-07-18T18:05:23.509" v="43" actId="20577"/>
          <ac:spMkLst>
            <pc:docMk/>
            <pc:sldMk cId="3277297194" sldId="372"/>
            <ac:spMk id="3" creationId="{D533F324-58C8-492C-9940-AF1268941F50}"/>
          </ac:spMkLst>
        </pc:spChg>
      </pc:sldChg>
      <pc:sldChg chg="modNotes">
        <pc:chgData name="Cheng, Andrew" userId="S::acheng@chla.usc.edu::3aa8c321-51ad-4fdd-bb5f-5fbad2c3c18a" providerId="AD" clId="Web-{F3FE3769-55CD-4A19-96CB-C91C8D5A01E6}" dt="2022-07-18T18:07:34.841" v="57"/>
        <pc:sldMkLst>
          <pc:docMk/>
          <pc:sldMk cId="3845480151" sldId="374"/>
        </pc:sldMkLst>
      </pc:sldChg>
      <pc:sldChg chg="modSp">
        <pc:chgData name="Cheng, Andrew" userId="S::acheng@chla.usc.edu::3aa8c321-51ad-4fdd-bb5f-5fbad2c3c18a" providerId="AD" clId="Web-{F3FE3769-55CD-4A19-96CB-C91C8D5A01E6}" dt="2022-07-18T18:01:40.222" v="0" actId="20577"/>
        <pc:sldMkLst>
          <pc:docMk/>
          <pc:sldMk cId="2121952292" sldId="380"/>
        </pc:sldMkLst>
        <pc:spChg chg="mod">
          <ac:chgData name="Cheng, Andrew" userId="S::acheng@chla.usc.edu::3aa8c321-51ad-4fdd-bb5f-5fbad2c3c18a" providerId="AD" clId="Web-{F3FE3769-55CD-4A19-96CB-C91C8D5A01E6}" dt="2022-07-18T18:01:40.222" v="0" actId="20577"/>
          <ac:spMkLst>
            <pc:docMk/>
            <pc:sldMk cId="2121952292" sldId="380"/>
            <ac:spMk id="10" creationId="{134A5D6A-1D58-458C-AAD0-4AA72F5AB4F5}"/>
          </ac:spMkLst>
        </pc:spChg>
      </pc:sldChg>
      <pc:sldChg chg="modSp">
        <pc:chgData name="Cheng, Andrew" userId="S::acheng@chla.usc.edu::3aa8c321-51ad-4fdd-bb5f-5fbad2c3c18a" providerId="AD" clId="Web-{F3FE3769-55CD-4A19-96CB-C91C8D5A01E6}" dt="2022-07-18T18:06:56.965" v="53" actId="20577"/>
        <pc:sldMkLst>
          <pc:docMk/>
          <pc:sldMk cId="3990256269" sldId="394"/>
        </pc:sldMkLst>
        <pc:spChg chg="mod">
          <ac:chgData name="Cheng, Andrew" userId="S::acheng@chla.usc.edu::3aa8c321-51ad-4fdd-bb5f-5fbad2c3c18a" providerId="AD" clId="Web-{F3FE3769-55CD-4A19-96CB-C91C8D5A01E6}" dt="2022-07-18T18:06:56.965" v="53" actId="20577"/>
          <ac:spMkLst>
            <pc:docMk/>
            <pc:sldMk cId="3990256269" sldId="394"/>
            <ac:spMk id="3" creationId="{49BE8A9D-C7C4-7556-0185-4C1DFB4DE532}"/>
          </ac:spMkLst>
        </pc:spChg>
        <pc:spChg chg="mod">
          <ac:chgData name="Cheng, Andrew" userId="S::acheng@chla.usc.edu::3aa8c321-51ad-4fdd-bb5f-5fbad2c3c18a" providerId="AD" clId="Web-{F3FE3769-55CD-4A19-96CB-C91C8D5A01E6}" dt="2022-07-18T18:06:47.636" v="51" actId="20577"/>
          <ac:spMkLst>
            <pc:docMk/>
            <pc:sldMk cId="3990256269" sldId="394"/>
            <ac:spMk id="5" creationId="{0BF2D3C6-1ED3-BB6F-853F-471CF31E3611}"/>
          </ac:spMkLst>
        </pc:spChg>
      </pc:sldChg>
    </pc:docChg>
  </pc:docChgLst>
  <pc:docChgLst>
    <pc:chgData name="Patel, Neil" userId="S::neipatel@chla.usc.edu::e335af7a-3b33-4aaa-b6f2-cc4ac5d44ade" providerId="AD" clId="Web-{2B29B26E-9253-4EF3-9B2D-AF5549532539}"/>
    <pc:docChg chg="modSld">
      <pc:chgData name="Patel, Neil" userId="S::neipatel@chla.usc.edu::e335af7a-3b33-4aaa-b6f2-cc4ac5d44ade" providerId="AD" clId="Web-{2B29B26E-9253-4EF3-9B2D-AF5549532539}" dt="2022-09-01T23:00:41.263" v="98" actId="20577"/>
      <pc:docMkLst>
        <pc:docMk/>
      </pc:docMkLst>
      <pc:sldChg chg="modSp">
        <pc:chgData name="Patel, Neil" userId="S::neipatel@chla.usc.edu::e335af7a-3b33-4aaa-b6f2-cc4ac5d44ade" providerId="AD" clId="Web-{2B29B26E-9253-4EF3-9B2D-AF5549532539}" dt="2022-09-01T23:00:41.263" v="98" actId="20577"/>
        <pc:sldMkLst>
          <pc:docMk/>
          <pc:sldMk cId="3990256269" sldId="394"/>
        </pc:sldMkLst>
        <pc:spChg chg="mod">
          <ac:chgData name="Patel, Neil" userId="S::neipatel@chla.usc.edu::e335af7a-3b33-4aaa-b6f2-cc4ac5d44ade" providerId="AD" clId="Web-{2B29B26E-9253-4EF3-9B2D-AF5549532539}" dt="2022-09-01T23:00:41.263" v="98" actId="20577"/>
          <ac:spMkLst>
            <pc:docMk/>
            <pc:sldMk cId="3990256269" sldId="394"/>
            <ac:spMk id="5" creationId="{0BF2D3C6-1ED3-BB6F-853F-471CF31E3611}"/>
          </ac:spMkLst>
        </pc:spChg>
      </pc:sldChg>
    </pc:docChg>
  </pc:docChgLst>
  <pc:docChgLst>
    <pc:chgData name="Cheng, Andrew" userId="S::acheng@chla.usc.edu::3aa8c321-51ad-4fdd-bb5f-5fbad2c3c18a" providerId="AD" clId="Web-{40F22A3E-42B2-4507-9389-FF45C44C1C2A}"/>
    <pc:docChg chg="addSld delSld">
      <pc:chgData name="Cheng, Andrew" userId="S::acheng@chla.usc.edu::3aa8c321-51ad-4fdd-bb5f-5fbad2c3c18a" providerId="AD" clId="Web-{40F22A3E-42B2-4507-9389-FF45C44C1C2A}" dt="2022-07-01T19:03:50.681" v="12"/>
      <pc:docMkLst>
        <pc:docMk/>
      </pc:docMkLst>
      <pc:sldChg chg="del">
        <pc:chgData name="Cheng, Andrew" userId="S::acheng@chla.usc.edu::3aa8c321-51ad-4fdd-bb5f-5fbad2c3c18a" providerId="AD" clId="Web-{40F22A3E-42B2-4507-9389-FF45C44C1C2A}" dt="2022-07-01T19:03:26.087" v="1"/>
        <pc:sldMkLst>
          <pc:docMk/>
          <pc:sldMk cId="1321210572" sldId="346"/>
        </pc:sldMkLst>
      </pc:sldChg>
      <pc:sldChg chg="del">
        <pc:chgData name="Cheng, Andrew" userId="S::acheng@chla.usc.edu::3aa8c321-51ad-4fdd-bb5f-5fbad2c3c18a" providerId="AD" clId="Web-{40F22A3E-42B2-4507-9389-FF45C44C1C2A}" dt="2022-07-01T19:03:26.087" v="0"/>
        <pc:sldMkLst>
          <pc:docMk/>
          <pc:sldMk cId="2920091289" sldId="347"/>
        </pc:sldMkLst>
      </pc:sldChg>
      <pc:sldChg chg="add">
        <pc:chgData name="Cheng, Andrew" userId="S::acheng@chla.usc.edu::3aa8c321-51ad-4fdd-bb5f-5fbad2c3c18a" providerId="AD" clId="Web-{40F22A3E-42B2-4507-9389-FF45C44C1C2A}" dt="2022-07-01T19:03:48.993" v="2"/>
        <pc:sldMkLst>
          <pc:docMk/>
          <pc:sldMk cId="3924541553" sldId="352"/>
        </pc:sldMkLst>
      </pc:sldChg>
      <pc:sldChg chg="add">
        <pc:chgData name="Cheng, Andrew" userId="S::acheng@chla.usc.edu::3aa8c321-51ad-4fdd-bb5f-5fbad2c3c18a" providerId="AD" clId="Web-{40F22A3E-42B2-4507-9389-FF45C44C1C2A}" dt="2022-07-01T19:03:49.259" v="3"/>
        <pc:sldMkLst>
          <pc:docMk/>
          <pc:sldMk cId="196722993" sldId="353"/>
        </pc:sldMkLst>
      </pc:sldChg>
      <pc:sldChg chg="add">
        <pc:chgData name="Cheng, Andrew" userId="S::acheng@chla.usc.edu::3aa8c321-51ad-4fdd-bb5f-5fbad2c3c18a" providerId="AD" clId="Web-{40F22A3E-42B2-4507-9389-FF45C44C1C2A}" dt="2022-07-01T19:03:49.431" v="4"/>
        <pc:sldMkLst>
          <pc:docMk/>
          <pc:sldMk cId="2378341946" sldId="354"/>
        </pc:sldMkLst>
      </pc:sldChg>
      <pc:sldChg chg="add">
        <pc:chgData name="Cheng, Andrew" userId="S::acheng@chla.usc.edu::3aa8c321-51ad-4fdd-bb5f-5fbad2c3c18a" providerId="AD" clId="Web-{40F22A3E-42B2-4507-9389-FF45C44C1C2A}" dt="2022-07-01T19:03:49.650" v="5"/>
        <pc:sldMkLst>
          <pc:docMk/>
          <pc:sldMk cId="1320213748" sldId="355"/>
        </pc:sldMkLst>
      </pc:sldChg>
      <pc:sldChg chg="add">
        <pc:chgData name="Cheng, Andrew" userId="S::acheng@chla.usc.edu::3aa8c321-51ad-4fdd-bb5f-5fbad2c3c18a" providerId="AD" clId="Web-{40F22A3E-42B2-4507-9389-FF45C44C1C2A}" dt="2022-07-01T19:03:49.946" v="6"/>
        <pc:sldMkLst>
          <pc:docMk/>
          <pc:sldMk cId="1486153421" sldId="356"/>
        </pc:sldMkLst>
      </pc:sldChg>
      <pc:sldChg chg="add">
        <pc:chgData name="Cheng, Andrew" userId="S::acheng@chla.usc.edu::3aa8c321-51ad-4fdd-bb5f-5fbad2c3c18a" providerId="AD" clId="Web-{40F22A3E-42B2-4507-9389-FF45C44C1C2A}" dt="2022-07-01T19:03:50.118" v="7"/>
        <pc:sldMkLst>
          <pc:docMk/>
          <pc:sldMk cId="158519007" sldId="357"/>
        </pc:sldMkLst>
      </pc:sldChg>
      <pc:sldChg chg="add">
        <pc:chgData name="Cheng, Andrew" userId="S::acheng@chla.usc.edu::3aa8c321-51ad-4fdd-bb5f-5fbad2c3c18a" providerId="AD" clId="Web-{40F22A3E-42B2-4507-9389-FF45C44C1C2A}" dt="2022-07-01T19:03:50.228" v="8"/>
        <pc:sldMkLst>
          <pc:docMk/>
          <pc:sldMk cId="3591430825" sldId="358"/>
        </pc:sldMkLst>
      </pc:sldChg>
      <pc:sldChg chg="add">
        <pc:chgData name="Cheng, Andrew" userId="S::acheng@chla.usc.edu::3aa8c321-51ad-4fdd-bb5f-5fbad2c3c18a" providerId="AD" clId="Web-{40F22A3E-42B2-4507-9389-FF45C44C1C2A}" dt="2022-07-01T19:03:50.368" v="9"/>
        <pc:sldMkLst>
          <pc:docMk/>
          <pc:sldMk cId="3712980264" sldId="359"/>
        </pc:sldMkLst>
      </pc:sldChg>
      <pc:sldChg chg="add">
        <pc:chgData name="Cheng, Andrew" userId="S::acheng@chla.usc.edu::3aa8c321-51ad-4fdd-bb5f-5fbad2c3c18a" providerId="AD" clId="Web-{40F22A3E-42B2-4507-9389-FF45C44C1C2A}" dt="2022-07-01T19:03:50.525" v="10"/>
        <pc:sldMkLst>
          <pc:docMk/>
          <pc:sldMk cId="994250367" sldId="360"/>
        </pc:sldMkLst>
      </pc:sldChg>
      <pc:sldChg chg="add">
        <pc:chgData name="Cheng, Andrew" userId="S::acheng@chla.usc.edu::3aa8c321-51ad-4fdd-bb5f-5fbad2c3c18a" providerId="AD" clId="Web-{40F22A3E-42B2-4507-9389-FF45C44C1C2A}" dt="2022-07-01T19:03:50.618" v="11"/>
        <pc:sldMkLst>
          <pc:docMk/>
          <pc:sldMk cId="3600476160" sldId="361"/>
        </pc:sldMkLst>
      </pc:sldChg>
      <pc:sldChg chg="add">
        <pc:chgData name="Cheng, Andrew" userId="S::acheng@chla.usc.edu::3aa8c321-51ad-4fdd-bb5f-5fbad2c3c18a" providerId="AD" clId="Web-{40F22A3E-42B2-4507-9389-FF45C44C1C2A}" dt="2022-07-01T19:03:50.681" v="12"/>
        <pc:sldMkLst>
          <pc:docMk/>
          <pc:sldMk cId="3088908084" sldId="362"/>
        </pc:sldMkLst>
      </pc:sldChg>
    </pc:docChg>
  </pc:docChgLst>
  <pc:docChgLst>
    <pc:chgData name="Patel, Neil" userId="S::neipatel@chla.usc.edu::e335af7a-3b33-4aaa-b6f2-cc4ac5d44ade" providerId="AD" clId="Web-{58EA02DC-2B56-4236-B11E-66B175BB2070}"/>
    <pc:docChg chg="modSld">
      <pc:chgData name="Patel, Neil" userId="S::neipatel@chla.usc.edu::e335af7a-3b33-4aaa-b6f2-cc4ac5d44ade" providerId="AD" clId="Web-{58EA02DC-2B56-4236-B11E-66B175BB2070}" dt="2022-07-17T16:35:57.857" v="13"/>
      <pc:docMkLst>
        <pc:docMk/>
      </pc:docMkLst>
      <pc:sldChg chg="addSp delSp modNotes">
        <pc:chgData name="Patel, Neil" userId="S::neipatel@chla.usc.edu::e335af7a-3b33-4aaa-b6f2-cc4ac5d44ade" providerId="AD" clId="Web-{58EA02DC-2B56-4236-B11E-66B175BB2070}" dt="2022-07-17T16:35:57.857" v="13"/>
        <pc:sldMkLst>
          <pc:docMk/>
          <pc:sldMk cId="2062614406" sldId="348"/>
        </pc:sldMkLst>
        <pc:spChg chg="add del">
          <ac:chgData name="Patel, Neil" userId="S::neipatel@chla.usc.edu::e335af7a-3b33-4aaa-b6f2-cc4ac5d44ade" providerId="AD" clId="Web-{58EA02DC-2B56-4236-B11E-66B175BB2070}" dt="2022-07-17T16:35:28.263" v="9"/>
          <ac:spMkLst>
            <pc:docMk/>
            <pc:sldMk cId="2062614406" sldId="348"/>
            <ac:spMk id="13" creationId="{B76BC465-7473-4882-9E03-0E1D8D70063D}"/>
          </ac:spMkLst>
        </pc:spChg>
        <pc:spChg chg="add del">
          <ac:chgData name="Patel, Neil" userId="S::neipatel@chla.usc.edu::e335af7a-3b33-4aaa-b6f2-cc4ac5d44ade" providerId="AD" clId="Web-{58EA02DC-2B56-4236-B11E-66B175BB2070}" dt="2022-07-17T16:35:12.825" v="4"/>
          <ac:spMkLst>
            <pc:docMk/>
            <pc:sldMk cId="2062614406" sldId="348"/>
            <ac:spMk id="14" creationId="{8B0DC6AE-916D-46DB-A6D2-CCE4EF474E9F}"/>
          </ac:spMkLst>
        </pc:spChg>
      </pc:sldChg>
    </pc:docChg>
  </pc:docChgLst>
  <pc:docChgLst>
    <pc:chgData name="Herrington, Cynthia" userId="S::cherrington@chla.usc.edu::71388ea7-f838-4508-acf5-3c90424f425f" providerId="AD" clId="Web-{0DE70F49-C5F3-4F3E-A58E-121195516A62}"/>
    <pc:docChg chg="modSld">
      <pc:chgData name="Herrington, Cynthia" userId="S::cherrington@chla.usc.edu::71388ea7-f838-4508-acf5-3c90424f425f" providerId="AD" clId="Web-{0DE70F49-C5F3-4F3E-A58E-121195516A62}" dt="2022-07-18T20:18:00.235" v="527" actId="20577"/>
      <pc:docMkLst>
        <pc:docMk/>
      </pc:docMkLst>
      <pc:sldChg chg="addSp delSp modSp">
        <pc:chgData name="Herrington, Cynthia" userId="S::cherrington@chla.usc.edu::71388ea7-f838-4508-acf5-3c90424f425f" providerId="AD" clId="Web-{0DE70F49-C5F3-4F3E-A58E-121195516A62}" dt="2022-07-18T20:18:00.235" v="527" actId="20577"/>
        <pc:sldMkLst>
          <pc:docMk/>
          <pc:sldMk cId="2077416005" sldId="364"/>
        </pc:sldMkLst>
        <pc:spChg chg="add mod">
          <ac:chgData name="Herrington, Cynthia" userId="S::cherrington@chla.usc.edu::71388ea7-f838-4508-acf5-3c90424f425f" providerId="AD" clId="Web-{0DE70F49-C5F3-4F3E-A58E-121195516A62}" dt="2022-07-18T20:18:00.235" v="527" actId="20577"/>
          <ac:spMkLst>
            <pc:docMk/>
            <pc:sldMk cId="2077416005" sldId="364"/>
            <ac:spMk id="2" creationId="{018C7EE7-8993-38EE-E577-CA05583A621D}"/>
          </ac:spMkLst>
        </pc:spChg>
        <pc:spChg chg="del mod">
          <ac:chgData name="Herrington, Cynthia" userId="S::cherrington@chla.usc.edu::71388ea7-f838-4508-acf5-3c90424f425f" providerId="AD" clId="Web-{0DE70F49-C5F3-4F3E-A58E-121195516A62}" dt="2022-07-18T19:51:58.147" v="57"/>
          <ac:spMkLst>
            <pc:docMk/>
            <pc:sldMk cId="2077416005" sldId="364"/>
            <ac:spMk id="4" creationId="{EF237BF5-3C4B-FD2A-E964-CEB30BD023B8}"/>
          </ac:spMkLst>
        </pc:spChg>
      </pc:sldChg>
      <pc:sldChg chg="addSp delSp modSp">
        <pc:chgData name="Herrington, Cynthia" userId="S::cherrington@chla.usc.edu::71388ea7-f838-4508-acf5-3c90424f425f" providerId="AD" clId="Web-{0DE70F49-C5F3-4F3E-A58E-121195516A62}" dt="2022-07-18T20:12:46.183" v="522" actId="20577"/>
        <pc:sldMkLst>
          <pc:docMk/>
          <pc:sldMk cId="1435611097" sldId="393"/>
        </pc:sldMkLst>
        <pc:spChg chg="add mod">
          <ac:chgData name="Herrington, Cynthia" userId="S::cherrington@chla.usc.edu::71388ea7-f838-4508-acf5-3c90424f425f" providerId="AD" clId="Web-{0DE70F49-C5F3-4F3E-A58E-121195516A62}" dt="2022-07-18T20:02:33.564" v="240" actId="20577"/>
          <ac:spMkLst>
            <pc:docMk/>
            <pc:sldMk cId="1435611097" sldId="393"/>
            <ac:spMk id="2" creationId="{8AC0E7FA-79FE-C4FC-C53C-EB6BCC9718AE}"/>
          </ac:spMkLst>
        </pc:spChg>
        <pc:spChg chg="del">
          <ac:chgData name="Herrington, Cynthia" userId="S::cherrington@chla.usc.edu::71388ea7-f838-4508-acf5-3c90424f425f" providerId="AD" clId="Web-{0DE70F49-C5F3-4F3E-A58E-121195516A62}" dt="2022-07-18T20:00:31.368" v="237"/>
          <ac:spMkLst>
            <pc:docMk/>
            <pc:sldMk cId="1435611097" sldId="393"/>
            <ac:spMk id="4" creationId="{EF237BF5-3C4B-FD2A-E964-CEB30BD023B8}"/>
          </ac:spMkLst>
        </pc:spChg>
        <pc:spChg chg="add mod">
          <ac:chgData name="Herrington, Cynthia" userId="S::cherrington@chla.usc.edu::71388ea7-f838-4508-acf5-3c90424f425f" providerId="AD" clId="Web-{0DE70F49-C5F3-4F3E-A58E-121195516A62}" dt="2022-07-18T20:12:46.183" v="522" actId="20577"/>
          <ac:spMkLst>
            <pc:docMk/>
            <pc:sldMk cId="1435611097" sldId="393"/>
            <ac:spMk id="6" creationId="{05C5176D-231B-A9BA-F0FE-5045B047C168}"/>
          </ac:spMkLst>
        </pc:spChg>
      </pc:sldChg>
      <pc:sldChg chg="modSp">
        <pc:chgData name="Herrington, Cynthia" userId="S::cherrington@chla.usc.edu::71388ea7-f838-4508-acf5-3c90424f425f" providerId="AD" clId="Web-{0DE70F49-C5F3-4F3E-A58E-121195516A62}" dt="2022-07-18T20:14:48.753" v="526" actId="20577"/>
        <pc:sldMkLst>
          <pc:docMk/>
          <pc:sldMk cId="3990256269" sldId="394"/>
        </pc:sldMkLst>
        <pc:spChg chg="mod">
          <ac:chgData name="Herrington, Cynthia" userId="S::cherrington@chla.usc.edu::71388ea7-f838-4508-acf5-3c90424f425f" providerId="AD" clId="Web-{0DE70F49-C5F3-4F3E-A58E-121195516A62}" dt="2022-07-18T20:14:48.753" v="526" actId="20577"/>
          <ac:spMkLst>
            <pc:docMk/>
            <pc:sldMk cId="3990256269" sldId="394"/>
            <ac:spMk id="5" creationId="{0BF2D3C6-1ED3-BB6F-853F-471CF31E3611}"/>
          </ac:spMkLst>
        </pc:spChg>
      </pc:sldChg>
    </pc:docChg>
  </pc:docChgLst>
  <pc:docChgLst>
    <pc:chgData name="Cleveland, John" userId="S::jcleveland@chla.usc.edu::84fbb5db-5869-4b49-8007-32fb8d299ca4" providerId="AD" clId="Web-{B3CE81EA-576D-3CD7-9451-3015C651FFC3}"/>
    <pc:docChg chg="modSld">
      <pc:chgData name="Cleveland, John" userId="S::jcleveland@chla.usc.edu::84fbb5db-5869-4b49-8007-32fb8d299ca4" providerId="AD" clId="Web-{B3CE81EA-576D-3CD7-9451-3015C651FFC3}" dt="2022-06-29T22:57:12.175" v="25" actId="20577"/>
      <pc:docMkLst>
        <pc:docMk/>
      </pc:docMkLst>
      <pc:sldChg chg="modSp">
        <pc:chgData name="Cleveland, John" userId="S::jcleveland@chla.usc.edu::84fbb5db-5869-4b49-8007-32fb8d299ca4" providerId="AD" clId="Web-{B3CE81EA-576D-3CD7-9451-3015C651FFC3}" dt="2022-06-29T22:57:12.175" v="25" actId="20577"/>
        <pc:sldMkLst>
          <pc:docMk/>
          <pc:sldMk cId="543058700" sldId="341"/>
        </pc:sldMkLst>
        <pc:spChg chg="mod">
          <ac:chgData name="Cleveland, John" userId="S::jcleveland@chla.usc.edu::84fbb5db-5869-4b49-8007-32fb8d299ca4" providerId="AD" clId="Web-{B3CE81EA-576D-3CD7-9451-3015C651FFC3}" dt="2022-06-29T22:57:12.175" v="25" actId="20577"/>
          <ac:spMkLst>
            <pc:docMk/>
            <pc:sldMk cId="543058700" sldId="341"/>
            <ac:spMk id="7" creationId="{BAED0327-3297-47CC-9BF2-04FDFD0D6EA8}"/>
          </ac:spMkLst>
        </pc:spChg>
      </pc:sldChg>
    </pc:docChg>
  </pc:docChgLst>
  <pc:docChgLst>
    <pc:chgData name="Cheng, Andrew" userId="S::acheng@chla.usc.edu::3aa8c321-51ad-4fdd-bb5f-5fbad2c3c18a" providerId="AD" clId="Web-{5CC044FE-DC20-4B17-99C1-CB48AF459667}"/>
    <pc:docChg chg="addSld delSld modSld sldOrd">
      <pc:chgData name="Cheng, Andrew" userId="S::acheng@chla.usc.edu::3aa8c321-51ad-4fdd-bb5f-5fbad2c3c18a" providerId="AD" clId="Web-{5CC044FE-DC20-4B17-99C1-CB48AF459667}" dt="2022-07-14T22:28:32.350" v="52"/>
      <pc:docMkLst>
        <pc:docMk/>
      </pc:docMkLst>
      <pc:sldChg chg="addSp delSp">
        <pc:chgData name="Cheng, Andrew" userId="S::acheng@chla.usc.edu::3aa8c321-51ad-4fdd-bb5f-5fbad2c3c18a" providerId="AD" clId="Web-{5CC044FE-DC20-4B17-99C1-CB48AF459667}" dt="2022-07-14T22:27:42.224" v="51"/>
        <pc:sldMkLst>
          <pc:docMk/>
          <pc:sldMk cId="1214923498" sldId="336"/>
        </pc:sldMkLst>
        <pc:picChg chg="add del">
          <ac:chgData name="Cheng, Andrew" userId="S::acheng@chla.usc.edu::3aa8c321-51ad-4fdd-bb5f-5fbad2c3c18a" providerId="AD" clId="Web-{5CC044FE-DC20-4B17-99C1-CB48AF459667}" dt="2022-07-14T22:02:42.760" v="17"/>
          <ac:picMkLst>
            <pc:docMk/>
            <pc:sldMk cId="1214923498" sldId="336"/>
            <ac:picMk id="5" creationId="{E442D869-B340-A19D-4D85-43F55D77B38F}"/>
          </ac:picMkLst>
        </pc:picChg>
        <pc:picChg chg="add del">
          <ac:chgData name="Cheng, Andrew" userId="S::acheng@chla.usc.edu::3aa8c321-51ad-4fdd-bb5f-5fbad2c3c18a" providerId="AD" clId="Web-{5CC044FE-DC20-4B17-99C1-CB48AF459667}" dt="2022-07-14T22:27:42.224" v="51"/>
          <ac:picMkLst>
            <pc:docMk/>
            <pc:sldMk cId="1214923498" sldId="336"/>
            <ac:picMk id="7" creationId="{24E23E44-12DF-C584-6CC3-1B4F90870F41}"/>
          </ac:picMkLst>
        </pc:picChg>
      </pc:sldChg>
      <pc:sldChg chg="addSp ord">
        <pc:chgData name="Cheng, Andrew" userId="S::acheng@chla.usc.edu::3aa8c321-51ad-4fdd-bb5f-5fbad2c3c18a" providerId="AD" clId="Web-{5CC044FE-DC20-4B17-99C1-CB48AF459667}" dt="2022-07-14T22:27:00.784" v="50"/>
        <pc:sldMkLst>
          <pc:docMk/>
          <pc:sldMk cId="4029948009" sldId="337"/>
        </pc:sldMkLst>
        <pc:picChg chg="add">
          <ac:chgData name="Cheng, Andrew" userId="S::acheng@chla.usc.edu::3aa8c321-51ad-4fdd-bb5f-5fbad2c3c18a" providerId="AD" clId="Web-{5CC044FE-DC20-4B17-99C1-CB48AF459667}" dt="2022-07-14T22:06:23.612" v="23"/>
          <ac:picMkLst>
            <pc:docMk/>
            <pc:sldMk cId="4029948009" sldId="337"/>
            <ac:picMk id="3" creationId="{44E62060-401E-7019-EB41-3D3B6A3C400D}"/>
          </ac:picMkLst>
        </pc:picChg>
      </pc:sldChg>
      <pc:sldChg chg="addSp">
        <pc:chgData name="Cheng, Andrew" userId="S::acheng@chla.usc.edu::3aa8c321-51ad-4fdd-bb5f-5fbad2c3c18a" providerId="AD" clId="Web-{5CC044FE-DC20-4B17-99C1-CB48AF459667}" dt="2022-07-14T22:06:30.768" v="25"/>
        <pc:sldMkLst>
          <pc:docMk/>
          <pc:sldMk cId="2912189831" sldId="340"/>
        </pc:sldMkLst>
        <pc:picChg chg="add">
          <ac:chgData name="Cheng, Andrew" userId="S::acheng@chla.usc.edu::3aa8c321-51ad-4fdd-bb5f-5fbad2c3c18a" providerId="AD" clId="Web-{5CC044FE-DC20-4B17-99C1-CB48AF459667}" dt="2022-07-14T22:06:30.768" v="25"/>
          <ac:picMkLst>
            <pc:docMk/>
            <pc:sldMk cId="2912189831" sldId="340"/>
            <ac:picMk id="5" creationId="{A9CDCE86-256F-3572-3506-E3FCEA55A664}"/>
          </ac:picMkLst>
        </pc:picChg>
      </pc:sldChg>
      <pc:sldChg chg="addSp">
        <pc:chgData name="Cheng, Andrew" userId="S::acheng@chla.usc.edu::3aa8c321-51ad-4fdd-bb5f-5fbad2c3c18a" providerId="AD" clId="Web-{5CC044FE-DC20-4B17-99C1-CB48AF459667}" dt="2022-07-14T22:06:56.754" v="26"/>
        <pc:sldMkLst>
          <pc:docMk/>
          <pc:sldMk cId="543058700" sldId="341"/>
        </pc:sldMkLst>
        <pc:picChg chg="add">
          <ac:chgData name="Cheng, Andrew" userId="S::acheng@chla.usc.edu::3aa8c321-51ad-4fdd-bb5f-5fbad2c3c18a" providerId="AD" clId="Web-{5CC044FE-DC20-4B17-99C1-CB48AF459667}" dt="2022-07-14T22:06:56.754" v="26"/>
          <ac:picMkLst>
            <pc:docMk/>
            <pc:sldMk cId="543058700" sldId="341"/>
            <ac:picMk id="3" creationId="{CEC875EF-68AB-B13A-D5FB-D9E6CDFA0B3A}"/>
          </ac:picMkLst>
        </pc:picChg>
      </pc:sldChg>
      <pc:sldChg chg="addSp delSp">
        <pc:chgData name="Cheng, Andrew" userId="S::acheng@chla.usc.edu::3aa8c321-51ad-4fdd-bb5f-5fbad2c3c18a" providerId="AD" clId="Web-{5CC044FE-DC20-4B17-99C1-CB48AF459667}" dt="2022-07-14T22:28:32.350" v="52"/>
        <pc:sldMkLst>
          <pc:docMk/>
          <pc:sldMk cId="2528083807" sldId="343"/>
        </pc:sldMkLst>
        <pc:picChg chg="add del">
          <ac:chgData name="Cheng, Andrew" userId="S::acheng@chla.usc.edu::3aa8c321-51ad-4fdd-bb5f-5fbad2c3c18a" providerId="AD" clId="Web-{5CC044FE-DC20-4B17-99C1-CB48AF459667}" dt="2022-07-14T22:28:32.350" v="52"/>
          <ac:picMkLst>
            <pc:docMk/>
            <pc:sldMk cId="2528083807" sldId="343"/>
            <ac:picMk id="5" creationId="{C69F47DB-6ADD-19AE-0127-7AF0FA65F9AA}"/>
          </ac:picMkLst>
        </pc:picChg>
      </pc:sldChg>
      <pc:sldChg chg="addSp">
        <pc:chgData name="Cheng, Andrew" userId="S::acheng@chla.usc.edu::3aa8c321-51ad-4fdd-bb5f-5fbad2c3c18a" providerId="AD" clId="Web-{5CC044FE-DC20-4B17-99C1-CB48AF459667}" dt="2022-07-14T22:07:12.364" v="29"/>
        <pc:sldMkLst>
          <pc:docMk/>
          <pc:sldMk cId="1056326933" sldId="344"/>
        </pc:sldMkLst>
        <pc:picChg chg="add">
          <ac:chgData name="Cheng, Andrew" userId="S::acheng@chla.usc.edu::3aa8c321-51ad-4fdd-bb5f-5fbad2c3c18a" providerId="AD" clId="Web-{5CC044FE-DC20-4B17-99C1-CB48AF459667}" dt="2022-07-14T22:07:12.364" v="29"/>
          <ac:picMkLst>
            <pc:docMk/>
            <pc:sldMk cId="1056326933" sldId="344"/>
            <ac:picMk id="3" creationId="{E9C601CD-D62A-47C8-C83C-DFFDA4E36D86}"/>
          </ac:picMkLst>
        </pc:picChg>
      </pc:sldChg>
      <pc:sldChg chg="addSp">
        <pc:chgData name="Cheng, Andrew" userId="S::acheng@chla.usc.edu::3aa8c321-51ad-4fdd-bb5f-5fbad2c3c18a" providerId="AD" clId="Web-{5CC044FE-DC20-4B17-99C1-CB48AF459667}" dt="2022-07-14T22:07:33.693" v="31"/>
        <pc:sldMkLst>
          <pc:docMk/>
          <pc:sldMk cId="3354589793" sldId="345"/>
        </pc:sldMkLst>
        <pc:picChg chg="add">
          <ac:chgData name="Cheng, Andrew" userId="S::acheng@chla.usc.edu::3aa8c321-51ad-4fdd-bb5f-5fbad2c3c18a" providerId="AD" clId="Web-{5CC044FE-DC20-4B17-99C1-CB48AF459667}" dt="2022-07-14T22:07:33.693" v="31"/>
          <ac:picMkLst>
            <pc:docMk/>
            <pc:sldMk cId="3354589793" sldId="345"/>
            <ac:picMk id="3" creationId="{5046D4F7-A267-11B1-4F3B-AA6F19D3C986}"/>
          </ac:picMkLst>
        </pc:picChg>
      </pc:sldChg>
      <pc:sldChg chg="delSp">
        <pc:chgData name="Cheng, Andrew" userId="S::acheng@chla.usc.edu::3aa8c321-51ad-4fdd-bb5f-5fbad2c3c18a" providerId="AD" clId="Web-{5CC044FE-DC20-4B17-99C1-CB48AF459667}" dt="2022-07-14T22:16:25.119" v="41"/>
        <pc:sldMkLst>
          <pc:docMk/>
          <pc:sldMk cId="2062614406" sldId="348"/>
        </pc:sldMkLst>
        <pc:spChg chg="del">
          <ac:chgData name="Cheng, Andrew" userId="S::acheng@chla.usc.edu::3aa8c321-51ad-4fdd-bb5f-5fbad2c3c18a" providerId="AD" clId="Web-{5CC044FE-DC20-4B17-99C1-CB48AF459667}" dt="2022-07-14T22:16:25.119" v="41"/>
          <ac:spMkLst>
            <pc:docMk/>
            <pc:sldMk cId="2062614406" sldId="348"/>
            <ac:spMk id="2" creationId="{72DBC4D7-F822-47F5-95E5-928FBB4CD02A}"/>
          </ac:spMkLst>
        </pc:spChg>
        <pc:spChg chg="del">
          <ac:chgData name="Cheng, Andrew" userId="S::acheng@chla.usc.edu::3aa8c321-51ad-4fdd-bb5f-5fbad2c3c18a" providerId="AD" clId="Web-{5CC044FE-DC20-4B17-99C1-CB48AF459667}" dt="2022-07-14T22:16:23.822" v="40"/>
          <ac:spMkLst>
            <pc:docMk/>
            <pc:sldMk cId="2062614406" sldId="348"/>
            <ac:spMk id="4" creationId="{701B14A1-9C72-4050-965C-8423574523A8}"/>
          </ac:spMkLst>
        </pc:spChg>
      </pc:sldChg>
      <pc:sldChg chg="addSp delSp modSp ord">
        <pc:chgData name="Cheng, Andrew" userId="S::acheng@chla.usc.edu::3aa8c321-51ad-4fdd-bb5f-5fbad2c3c18a" providerId="AD" clId="Web-{5CC044FE-DC20-4B17-99C1-CB48AF459667}" dt="2022-07-14T22:17:39.810" v="44"/>
        <pc:sldMkLst>
          <pc:docMk/>
          <pc:sldMk cId="3324602793" sldId="350"/>
        </pc:sldMkLst>
        <pc:picChg chg="add del mod">
          <ac:chgData name="Cheng, Andrew" userId="S::acheng@chla.usc.edu::3aa8c321-51ad-4fdd-bb5f-5fbad2c3c18a" providerId="AD" clId="Web-{5CC044FE-DC20-4B17-99C1-CB48AF459667}" dt="2022-07-14T22:02:51.244" v="20"/>
          <ac:picMkLst>
            <pc:docMk/>
            <pc:sldMk cId="3324602793" sldId="350"/>
            <ac:picMk id="3" creationId="{0C8E003F-0D67-BB3E-4417-F13B7B5691E3}"/>
          </ac:picMkLst>
        </pc:picChg>
        <pc:picChg chg="add del">
          <ac:chgData name="Cheng, Andrew" userId="S::acheng@chla.usc.edu::3aa8c321-51ad-4fdd-bb5f-5fbad2c3c18a" providerId="AD" clId="Web-{5CC044FE-DC20-4B17-99C1-CB48AF459667}" dt="2022-07-14T22:17:39.810" v="44"/>
          <ac:picMkLst>
            <pc:docMk/>
            <pc:sldMk cId="3324602793" sldId="350"/>
            <ac:picMk id="5" creationId="{374044EF-19D9-E325-3994-087B87B3C3AE}"/>
          </ac:picMkLst>
        </pc:picChg>
      </pc:sldChg>
      <pc:sldChg chg="addSp">
        <pc:chgData name="Cheng, Andrew" userId="S::acheng@chla.usc.edu::3aa8c321-51ad-4fdd-bb5f-5fbad2c3c18a" providerId="AD" clId="Web-{5CC044FE-DC20-4B17-99C1-CB48AF459667}" dt="2022-07-14T22:07:08.223" v="28"/>
        <pc:sldMkLst>
          <pc:docMk/>
          <pc:sldMk cId="3238696018" sldId="351"/>
        </pc:sldMkLst>
        <pc:picChg chg="add">
          <ac:chgData name="Cheng, Andrew" userId="S::acheng@chla.usc.edu::3aa8c321-51ad-4fdd-bb5f-5fbad2c3c18a" providerId="AD" clId="Web-{5CC044FE-DC20-4B17-99C1-CB48AF459667}" dt="2022-07-14T22:07:08.223" v="28"/>
          <ac:picMkLst>
            <pc:docMk/>
            <pc:sldMk cId="3238696018" sldId="351"/>
            <ac:picMk id="4" creationId="{03C8CAB1-FA80-7BD0-EFE3-07C1A73CB892}"/>
          </ac:picMkLst>
        </pc:picChg>
      </pc:sldChg>
      <pc:sldChg chg="addSp ord">
        <pc:chgData name="Cheng, Andrew" userId="S::acheng@chla.usc.edu::3aa8c321-51ad-4fdd-bb5f-5fbad2c3c18a" providerId="AD" clId="Web-{5CC044FE-DC20-4B17-99C1-CB48AF459667}" dt="2022-07-14T22:27:00.784" v="49"/>
        <pc:sldMkLst>
          <pc:docMk/>
          <pc:sldMk cId="950629547" sldId="363"/>
        </pc:sldMkLst>
        <pc:picChg chg="add">
          <ac:chgData name="Cheng, Andrew" userId="S::acheng@chla.usc.edu::3aa8c321-51ad-4fdd-bb5f-5fbad2c3c18a" providerId="AD" clId="Web-{5CC044FE-DC20-4B17-99C1-CB48AF459667}" dt="2022-07-14T22:06:25.378" v="24"/>
          <ac:picMkLst>
            <pc:docMk/>
            <pc:sldMk cId="950629547" sldId="363"/>
            <ac:picMk id="8" creationId="{DB5CE362-3F2B-DDF0-D454-B9123985FD16}"/>
          </ac:picMkLst>
        </pc:picChg>
      </pc:sldChg>
      <pc:sldChg chg="addSp">
        <pc:chgData name="Cheng, Andrew" userId="S::acheng@chla.usc.edu::3aa8c321-51ad-4fdd-bb5f-5fbad2c3c18a" providerId="AD" clId="Web-{5CC044FE-DC20-4B17-99C1-CB48AF459667}" dt="2022-07-14T22:01:21.382" v="11"/>
        <pc:sldMkLst>
          <pc:docMk/>
          <pc:sldMk cId="2077416005" sldId="364"/>
        </pc:sldMkLst>
        <pc:picChg chg="add">
          <ac:chgData name="Cheng, Andrew" userId="S::acheng@chla.usc.edu::3aa8c321-51ad-4fdd-bb5f-5fbad2c3c18a" providerId="AD" clId="Web-{5CC044FE-DC20-4B17-99C1-CB48AF459667}" dt="2022-07-14T22:01:21.382" v="11"/>
          <ac:picMkLst>
            <pc:docMk/>
            <pc:sldMk cId="2077416005" sldId="364"/>
            <ac:picMk id="7" creationId="{6E8BB2B2-BC08-00CE-B5D5-9B874FA49335}"/>
          </ac:picMkLst>
        </pc:picChg>
      </pc:sldChg>
      <pc:sldChg chg="del">
        <pc:chgData name="Cheng, Andrew" userId="S::acheng@chla.usc.edu::3aa8c321-51ad-4fdd-bb5f-5fbad2c3c18a" providerId="AD" clId="Web-{5CC044FE-DC20-4B17-99C1-CB48AF459667}" dt="2022-07-14T21:56:45.074" v="0"/>
        <pc:sldMkLst>
          <pc:docMk/>
          <pc:sldMk cId="615590188" sldId="365"/>
        </pc:sldMkLst>
      </pc:sldChg>
      <pc:sldChg chg="del">
        <pc:chgData name="Cheng, Andrew" userId="S::acheng@chla.usc.edu::3aa8c321-51ad-4fdd-bb5f-5fbad2c3c18a" providerId="AD" clId="Web-{5CC044FE-DC20-4B17-99C1-CB48AF459667}" dt="2022-07-14T22:10:59.107" v="35"/>
        <pc:sldMkLst>
          <pc:docMk/>
          <pc:sldMk cId="3863459211" sldId="368"/>
        </pc:sldMkLst>
      </pc:sldChg>
      <pc:sldChg chg="addSp del">
        <pc:chgData name="Cheng, Andrew" userId="S::acheng@chla.usc.edu::3aa8c321-51ad-4fdd-bb5f-5fbad2c3c18a" providerId="AD" clId="Web-{5CC044FE-DC20-4B17-99C1-CB48AF459667}" dt="2022-07-14T22:10:59.091" v="32"/>
        <pc:sldMkLst>
          <pc:docMk/>
          <pc:sldMk cId="157310999" sldId="370"/>
        </pc:sldMkLst>
        <pc:picChg chg="add">
          <ac:chgData name="Cheng, Andrew" userId="S::acheng@chla.usc.edu::3aa8c321-51ad-4fdd-bb5f-5fbad2c3c18a" providerId="AD" clId="Web-{5CC044FE-DC20-4B17-99C1-CB48AF459667}" dt="2022-07-14T22:04:07.279" v="22"/>
          <ac:picMkLst>
            <pc:docMk/>
            <pc:sldMk cId="157310999" sldId="370"/>
            <ac:picMk id="9" creationId="{D8123988-6DE6-9606-C35B-4F83FAD93087}"/>
          </ac:picMkLst>
        </pc:picChg>
      </pc:sldChg>
      <pc:sldChg chg="addSp">
        <pc:chgData name="Cheng, Andrew" userId="S::acheng@chla.usc.edu::3aa8c321-51ad-4fdd-bb5f-5fbad2c3c18a" providerId="AD" clId="Web-{5CC044FE-DC20-4B17-99C1-CB48AF459667}" dt="2022-07-14T22:07:21.005" v="30"/>
        <pc:sldMkLst>
          <pc:docMk/>
          <pc:sldMk cId="3277297194" sldId="372"/>
        </pc:sldMkLst>
        <pc:picChg chg="add">
          <ac:chgData name="Cheng, Andrew" userId="S::acheng@chla.usc.edu::3aa8c321-51ad-4fdd-bb5f-5fbad2c3c18a" providerId="AD" clId="Web-{5CC044FE-DC20-4B17-99C1-CB48AF459667}" dt="2022-07-14T22:07:21.005" v="30"/>
          <ac:picMkLst>
            <pc:docMk/>
            <pc:sldMk cId="3277297194" sldId="372"/>
            <ac:picMk id="10" creationId="{453EF0A4-ED1B-6F59-CE64-C8491FBA8E6C}"/>
          </ac:picMkLst>
        </pc:picChg>
      </pc:sldChg>
      <pc:sldChg chg="addSp delSp modSp">
        <pc:chgData name="Cheng, Andrew" userId="S::acheng@chla.usc.edu::3aa8c321-51ad-4fdd-bb5f-5fbad2c3c18a" providerId="AD" clId="Web-{5CC044FE-DC20-4B17-99C1-CB48AF459667}" dt="2022-07-14T22:01:12.303" v="10" actId="1076"/>
        <pc:sldMkLst>
          <pc:docMk/>
          <pc:sldMk cId="2121952292" sldId="380"/>
        </pc:sldMkLst>
        <pc:spChg chg="add del mod">
          <ac:chgData name="Cheng, Andrew" userId="S::acheng@chla.usc.edu::3aa8c321-51ad-4fdd-bb5f-5fbad2c3c18a" providerId="AD" clId="Web-{5CC044FE-DC20-4B17-99C1-CB48AF459667}" dt="2022-07-14T21:57:07.903" v="5"/>
          <ac:spMkLst>
            <pc:docMk/>
            <pc:sldMk cId="2121952292" sldId="380"/>
            <ac:spMk id="2" creationId="{DF2A37E7-A93D-51D1-2400-7966B5994325}"/>
          </ac:spMkLst>
        </pc:spChg>
        <pc:picChg chg="add mod">
          <ac:chgData name="Cheng, Andrew" userId="S::acheng@chla.usc.edu::3aa8c321-51ad-4fdd-bb5f-5fbad2c3c18a" providerId="AD" clId="Web-{5CC044FE-DC20-4B17-99C1-CB48AF459667}" dt="2022-07-14T22:01:12.303" v="10" actId="1076"/>
          <ac:picMkLst>
            <pc:docMk/>
            <pc:sldMk cId="2121952292" sldId="380"/>
            <ac:picMk id="3" creationId="{37E14780-374F-BD85-78AA-40552B488C87}"/>
          </ac:picMkLst>
        </pc:picChg>
      </pc:sldChg>
      <pc:sldChg chg="add">
        <pc:chgData name="Cheng, Andrew" userId="S::acheng@chla.usc.edu::3aa8c321-51ad-4fdd-bb5f-5fbad2c3c18a" providerId="AD" clId="Web-{5CC044FE-DC20-4B17-99C1-CB48AF459667}" dt="2022-07-14T22:11:05.545" v="36"/>
        <pc:sldMkLst>
          <pc:docMk/>
          <pc:sldMk cId="119422613" sldId="383"/>
        </pc:sldMkLst>
      </pc:sldChg>
      <pc:sldChg chg="del">
        <pc:chgData name="Cheng, Andrew" userId="S::acheng@chla.usc.edu::3aa8c321-51ad-4fdd-bb5f-5fbad2c3c18a" providerId="AD" clId="Web-{5CC044FE-DC20-4B17-99C1-CB48AF459667}" dt="2022-07-14T22:10:59.091" v="33"/>
        <pc:sldMkLst>
          <pc:docMk/>
          <pc:sldMk cId="819769711" sldId="383"/>
        </pc:sldMkLst>
      </pc:sldChg>
      <pc:sldChg chg="del">
        <pc:chgData name="Cheng, Andrew" userId="S::acheng@chla.usc.edu::3aa8c321-51ad-4fdd-bb5f-5fbad2c3c18a" providerId="AD" clId="Web-{5CC044FE-DC20-4B17-99C1-CB48AF459667}" dt="2022-07-14T22:10:59.091" v="34"/>
        <pc:sldMkLst>
          <pc:docMk/>
          <pc:sldMk cId="2743879899" sldId="384"/>
        </pc:sldMkLst>
      </pc:sldChg>
      <pc:sldChg chg="add">
        <pc:chgData name="Cheng, Andrew" userId="S::acheng@chla.usc.edu::3aa8c321-51ad-4fdd-bb5f-5fbad2c3c18a" providerId="AD" clId="Web-{5CC044FE-DC20-4B17-99C1-CB48AF459667}" dt="2022-07-14T22:11:05.732" v="37"/>
        <pc:sldMkLst>
          <pc:docMk/>
          <pc:sldMk cId="3227082291" sldId="384"/>
        </pc:sldMkLst>
      </pc:sldChg>
      <pc:sldChg chg="add">
        <pc:chgData name="Cheng, Andrew" userId="S::acheng@chla.usc.edu::3aa8c321-51ad-4fdd-bb5f-5fbad2c3c18a" providerId="AD" clId="Web-{5CC044FE-DC20-4B17-99C1-CB48AF459667}" dt="2022-07-14T22:11:05.888" v="38"/>
        <pc:sldMkLst>
          <pc:docMk/>
          <pc:sldMk cId="1859753929" sldId="385"/>
        </pc:sldMkLst>
      </pc:sldChg>
      <pc:sldChg chg="add">
        <pc:chgData name="Cheng, Andrew" userId="S::acheng@chla.usc.edu::3aa8c321-51ad-4fdd-bb5f-5fbad2c3c18a" providerId="AD" clId="Web-{5CC044FE-DC20-4B17-99C1-CB48AF459667}" dt="2022-07-14T22:11:06.029" v="39"/>
        <pc:sldMkLst>
          <pc:docMk/>
          <pc:sldMk cId="2687186365" sldId="386"/>
        </pc:sldMkLst>
      </pc:sldChg>
    </pc:docChg>
  </pc:docChgLst>
  <pc:docChgLst>
    <pc:chgData name="Patel, Neil" userId="S::neipatel@chla.usc.edu::e335af7a-3b33-4aaa-b6f2-cc4ac5d44ade" providerId="AD" clId="Web-{79F1C386-A40A-45F7-BAF8-717AD1AB85AC}"/>
    <pc:docChg chg="addSld delSld modSld">
      <pc:chgData name="Patel, Neil" userId="S::neipatel@chla.usc.edu::e335af7a-3b33-4aaa-b6f2-cc4ac5d44ade" providerId="AD" clId="Web-{79F1C386-A40A-45F7-BAF8-717AD1AB85AC}" dt="2022-07-14T16:04:58.534" v="226"/>
      <pc:docMkLst>
        <pc:docMk/>
      </pc:docMkLst>
      <pc:sldChg chg="addSp delSp modSp modNotes">
        <pc:chgData name="Patel, Neil" userId="S::neipatel@chla.usc.edu::e335af7a-3b33-4aaa-b6f2-cc4ac5d44ade" providerId="AD" clId="Web-{79F1C386-A40A-45F7-BAF8-717AD1AB85AC}" dt="2022-07-14T16:04:58.534" v="226"/>
        <pc:sldMkLst>
          <pc:docMk/>
          <pc:sldMk cId="2062614406" sldId="348"/>
        </pc:sldMkLst>
        <pc:spChg chg="add mod">
          <ac:chgData name="Patel, Neil" userId="S::neipatel@chla.usc.edu::e335af7a-3b33-4aaa-b6f2-cc4ac5d44ade" providerId="AD" clId="Web-{79F1C386-A40A-45F7-BAF8-717AD1AB85AC}" dt="2022-07-14T16:03:24.950" v="204" actId="20577"/>
          <ac:spMkLst>
            <pc:docMk/>
            <pc:sldMk cId="2062614406" sldId="348"/>
            <ac:spMk id="8" creationId="{5A51B2F1-277E-B800-BF40-7AEEEA2F8E19}"/>
          </ac:spMkLst>
        </pc:spChg>
        <pc:picChg chg="add mod">
          <ac:chgData name="Patel, Neil" userId="S::neipatel@chla.usc.edu::e335af7a-3b33-4aaa-b6f2-cc4ac5d44ade" providerId="AD" clId="Web-{79F1C386-A40A-45F7-BAF8-717AD1AB85AC}" dt="2022-07-14T16:02:27.025" v="199" actId="1076"/>
          <ac:picMkLst>
            <pc:docMk/>
            <pc:sldMk cId="2062614406" sldId="348"/>
            <ac:picMk id="5" creationId="{B91A81E4-8145-0EB5-B5AA-B771B7C0E23E}"/>
          </ac:picMkLst>
        </pc:picChg>
        <pc:picChg chg="del mod">
          <ac:chgData name="Patel, Neil" userId="S::neipatel@chla.usc.edu::e335af7a-3b33-4aaa-b6f2-cc4ac5d44ade" providerId="AD" clId="Web-{79F1C386-A40A-45F7-BAF8-717AD1AB85AC}" dt="2022-07-14T16:02:14.883" v="196"/>
          <ac:picMkLst>
            <pc:docMk/>
            <pc:sldMk cId="2062614406" sldId="348"/>
            <ac:picMk id="10" creationId="{9FA4A70D-F518-4820-91AD-90A673A913D0}"/>
          </ac:picMkLst>
        </pc:picChg>
      </pc:sldChg>
      <pc:sldChg chg="addSp delSp modSp new del">
        <pc:chgData name="Patel, Neil" userId="S::neipatel@chla.usc.edu::e335af7a-3b33-4aaa-b6f2-cc4ac5d44ade" providerId="AD" clId="Web-{79F1C386-A40A-45F7-BAF8-717AD1AB85AC}" dt="2022-07-14T15:43:27.595" v="61"/>
        <pc:sldMkLst>
          <pc:docMk/>
          <pc:sldMk cId="253382517" sldId="382"/>
        </pc:sldMkLst>
        <pc:spChg chg="mod">
          <ac:chgData name="Patel, Neil" userId="S::neipatel@chla.usc.edu::e335af7a-3b33-4aaa-b6f2-cc4ac5d44ade" providerId="AD" clId="Web-{79F1C386-A40A-45F7-BAF8-717AD1AB85AC}" dt="2022-07-14T15:41:14.743" v="19" actId="20577"/>
          <ac:spMkLst>
            <pc:docMk/>
            <pc:sldMk cId="253382517" sldId="382"/>
            <ac:spMk id="3" creationId="{F67C49A4-CF8D-7095-C0C4-12241926A89F}"/>
          </ac:spMkLst>
        </pc:spChg>
        <pc:spChg chg="del mod">
          <ac:chgData name="Patel, Neil" userId="S::neipatel@chla.usc.edu::e335af7a-3b33-4aaa-b6f2-cc4ac5d44ade" providerId="AD" clId="Web-{79F1C386-A40A-45F7-BAF8-717AD1AB85AC}" dt="2022-07-14T15:41:48.464" v="24"/>
          <ac:spMkLst>
            <pc:docMk/>
            <pc:sldMk cId="253382517" sldId="382"/>
            <ac:spMk id="4" creationId="{6CF50A81-BFB9-CBD4-3971-935A9880C5D9}"/>
          </ac:spMkLst>
        </pc:spChg>
        <pc:spChg chg="del mod">
          <ac:chgData name="Patel, Neil" userId="S::neipatel@chla.usc.edu::e335af7a-3b33-4aaa-b6f2-cc4ac5d44ade" providerId="AD" clId="Web-{79F1C386-A40A-45F7-BAF8-717AD1AB85AC}" dt="2022-07-14T15:41:50.620" v="25"/>
          <ac:spMkLst>
            <pc:docMk/>
            <pc:sldMk cId="253382517" sldId="382"/>
            <ac:spMk id="5" creationId="{CF9673F9-F0A2-8B8E-7B4D-E4A708924011}"/>
          </ac:spMkLst>
        </pc:spChg>
        <pc:spChg chg="add del mod">
          <ac:chgData name="Patel, Neil" userId="S::neipatel@chla.usc.edu::e335af7a-3b33-4aaa-b6f2-cc4ac5d44ade" providerId="AD" clId="Web-{79F1C386-A40A-45F7-BAF8-717AD1AB85AC}" dt="2022-07-14T15:42:29.435" v="41"/>
          <ac:spMkLst>
            <pc:docMk/>
            <pc:sldMk cId="253382517" sldId="382"/>
            <ac:spMk id="8" creationId="{935C89AE-033E-0D02-D07E-436D6773CE84}"/>
          </ac:spMkLst>
        </pc:spChg>
        <pc:spChg chg="add del mod">
          <ac:chgData name="Patel, Neil" userId="S::neipatel@chla.usc.edu::e335af7a-3b33-4aaa-b6f2-cc4ac5d44ade" providerId="AD" clId="Web-{79F1C386-A40A-45F7-BAF8-717AD1AB85AC}" dt="2022-07-14T15:42:30.435" v="42"/>
          <ac:spMkLst>
            <pc:docMk/>
            <pc:sldMk cId="253382517" sldId="382"/>
            <ac:spMk id="10" creationId="{DAC41349-7560-4457-7CDD-9E72DE77E5C3}"/>
          </ac:spMkLst>
        </pc:spChg>
        <pc:spChg chg="add mod">
          <ac:chgData name="Patel, Neil" userId="S::neipatel@chla.usc.edu::e335af7a-3b33-4aaa-b6f2-cc4ac5d44ade" providerId="AD" clId="Web-{79F1C386-A40A-45F7-BAF8-717AD1AB85AC}" dt="2022-07-14T15:43:17.454" v="60" actId="20577"/>
          <ac:spMkLst>
            <pc:docMk/>
            <pc:sldMk cId="253382517" sldId="382"/>
            <ac:spMk id="12" creationId="{78EE1310-A360-0C15-C316-C6EC4CABE12B}"/>
          </ac:spMkLst>
        </pc:spChg>
      </pc:sldChg>
      <pc:sldChg chg="modSp add replId">
        <pc:chgData name="Patel, Neil" userId="S::neipatel@chla.usc.edu::e335af7a-3b33-4aaa-b6f2-cc4ac5d44ade" providerId="AD" clId="Web-{79F1C386-A40A-45F7-BAF8-717AD1AB85AC}" dt="2022-07-14T15:45:49.557" v="184" actId="20577"/>
        <pc:sldMkLst>
          <pc:docMk/>
          <pc:sldMk cId="3454031091" sldId="382"/>
        </pc:sldMkLst>
        <pc:spChg chg="mod">
          <ac:chgData name="Patel, Neil" userId="S::neipatel@chla.usc.edu::e335af7a-3b33-4aaa-b6f2-cc4ac5d44ade" providerId="AD" clId="Web-{79F1C386-A40A-45F7-BAF8-717AD1AB85AC}" dt="2022-07-14T15:45:49.557" v="184" actId="20577"/>
          <ac:spMkLst>
            <pc:docMk/>
            <pc:sldMk cId="3454031091" sldId="382"/>
            <ac:spMk id="7" creationId="{BAED0327-3297-47CC-9BF2-04FDFD0D6EA8}"/>
          </ac:spMkLst>
        </pc:spChg>
        <pc:spChg chg="mod">
          <ac:chgData name="Patel, Neil" userId="S::neipatel@chla.usc.edu::e335af7a-3b33-4aaa-b6f2-cc4ac5d44ade" providerId="AD" clId="Web-{79F1C386-A40A-45F7-BAF8-717AD1AB85AC}" dt="2022-07-14T15:43:47.518" v="74" actId="20577"/>
          <ac:spMkLst>
            <pc:docMk/>
            <pc:sldMk cId="3454031091" sldId="382"/>
            <ac:spMk id="10" creationId="{134A5D6A-1D58-458C-AAD0-4AA72F5AB4F5}"/>
          </ac:spMkLst>
        </pc:spChg>
      </pc:sldChg>
    </pc:docChg>
  </pc:docChgLst>
  <pc:docChgLst>
    <pc:chgData name="Patel, Neil" userId="S::neipatel@chla.usc.edu::e335af7a-3b33-4aaa-b6f2-cc4ac5d44ade" providerId="AD" clId="Web-{3F7961AE-426C-4E72-A63E-DA9AFD6DDC3E}"/>
    <pc:docChg chg="modSld">
      <pc:chgData name="Patel, Neil" userId="S::neipatel@chla.usc.edu::e335af7a-3b33-4aaa-b6f2-cc4ac5d44ade" providerId="AD" clId="Web-{3F7961AE-426C-4E72-A63E-DA9AFD6DDC3E}" dt="2022-07-19T22:32:53.097" v="2481"/>
      <pc:docMkLst>
        <pc:docMk/>
      </pc:docMkLst>
      <pc:sldChg chg="modNotes">
        <pc:chgData name="Patel, Neil" userId="S::neipatel@chla.usc.edu::e335af7a-3b33-4aaa-b6f2-cc4ac5d44ade" providerId="AD" clId="Web-{3F7961AE-426C-4E72-A63E-DA9AFD6DDC3E}" dt="2022-07-19T21:43:47.290" v="740"/>
        <pc:sldMkLst>
          <pc:docMk/>
          <pc:sldMk cId="1214923498" sldId="336"/>
        </pc:sldMkLst>
      </pc:sldChg>
      <pc:sldChg chg="modNotes">
        <pc:chgData name="Patel, Neil" userId="S::neipatel@chla.usc.edu::e335af7a-3b33-4aaa-b6f2-cc4ac5d44ade" providerId="AD" clId="Web-{3F7961AE-426C-4E72-A63E-DA9AFD6DDC3E}" dt="2022-07-19T22:31:56.516" v="2456"/>
        <pc:sldMkLst>
          <pc:docMk/>
          <pc:sldMk cId="2912189831" sldId="340"/>
        </pc:sldMkLst>
      </pc:sldChg>
      <pc:sldChg chg="modNotes">
        <pc:chgData name="Patel, Neil" userId="S::neipatel@chla.usc.edu::e335af7a-3b33-4aaa-b6f2-cc4ac5d44ade" providerId="AD" clId="Web-{3F7961AE-426C-4E72-A63E-DA9AFD6DDC3E}" dt="2022-07-19T22:32:53.097" v="2481"/>
        <pc:sldMkLst>
          <pc:docMk/>
          <pc:sldMk cId="2528083807" sldId="343"/>
        </pc:sldMkLst>
      </pc:sldChg>
      <pc:sldChg chg="modNotes">
        <pc:chgData name="Patel, Neil" userId="S::neipatel@chla.usc.edu::e335af7a-3b33-4aaa-b6f2-cc4ac5d44ade" providerId="AD" clId="Web-{3F7961AE-426C-4E72-A63E-DA9AFD6DDC3E}" dt="2022-07-19T22:31:09.810" v="2453"/>
        <pc:sldMkLst>
          <pc:docMk/>
          <pc:sldMk cId="2062614406" sldId="348"/>
        </pc:sldMkLst>
      </pc:sldChg>
      <pc:sldChg chg="modNotes">
        <pc:chgData name="Patel, Neil" userId="S::neipatel@chla.usc.edu::e335af7a-3b33-4aaa-b6f2-cc4ac5d44ade" providerId="AD" clId="Web-{3F7961AE-426C-4E72-A63E-DA9AFD6DDC3E}" dt="2022-07-19T22:29:55.055" v="2451"/>
        <pc:sldMkLst>
          <pc:docMk/>
          <pc:sldMk cId="3324602793" sldId="350"/>
        </pc:sldMkLst>
      </pc:sldChg>
      <pc:sldChg chg="modNotes">
        <pc:chgData name="Patel, Neil" userId="S::neipatel@chla.usc.edu::e335af7a-3b33-4aaa-b6f2-cc4ac5d44ade" providerId="AD" clId="Web-{3F7961AE-426C-4E72-A63E-DA9AFD6DDC3E}" dt="2022-07-19T22:22:32.450" v="2392"/>
        <pc:sldMkLst>
          <pc:docMk/>
          <pc:sldMk cId="3238696018" sldId="351"/>
        </pc:sldMkLst>
      </pc:sldChg>
      <pc:sldChg chg="modNotes">
        <pc:chgData name="Patel, Neil" userId="S::neipatel@chla.usc.edu::e335af7a-3b33-4aaa-b6f2-cc4ac5d44ade" providerId="AD" clId="Web-{3F7961AE-426C-4E72-A63E-DA9AFD6DDC3E}" dt="2022-07-19T22:28:45.207" v="2448"/>
        <pc:sldMkLst>
          <pc:docMk/>
          <pc:sldMk cId="3454031091" sldId="382"/>
        </pc:sldMkLst>
      </pc:sldChg>
    </pc:docChg>
  </pc:docChgLst>
  <pc:docChgLst>
    <pc:chgData name="Cheng, Andrew" userId="S::acheng@chla.usc.edu::3aa8c321-51ad-4fdd-bb5f-5fbad2c3c18a" providerId="AD" clId="Web-{45F33138-576C-413A-B824-9FB08E5639B0}"/>
    <pc:docChg chg="delSld modSld">
      <pc:chgData name="Cheng, Andrew" userId="S::acheng@chla.usc.edu::3aa8c321-51ad-4fdd-bb5f-5fbad2c3c18a" providerId="AD" clId="Web-{45F33138-576C-413A-B824-9FB08E5639B0}" dt="2022-07-14T21:34:58.305" v="44"/>
      <pc:docMkLst>
        <pc:docMk/>
      </pc:docMkLst>
      <pc:sldChg chg="del">
        <pc:chgData name="Cheng, Andrew" userId="S::acheng@chla.usc.edu::3aa8c321-51ad-4fdd-bb5f-5fbad2c3c18a" providerId="AD" clId="Web-{45F33138-576C-413A-B824-9FB08E5639B0}" dt="2022-07-14T21:31:46.707" v="1"/>
        <pc:sldMkLst>
          <pc:docMk/>
          <pc:sldMk cId="3786575112" sldId="369"/>
        </pc:sldMkLst>
      </pc:sldChg>
      <pc:sldChg chg="modNotes">
        <pc:chgData name="Cheng, Andrew" userId="S::acheng@chla.usc.edu::3aa8c321-51ad-4fdd-bb5f-5fbad2c3c18a" providerId="AD" clId="Web-{45F33138-576C-413A-B824-9FB08E5639B0}" dt="2022-07-14T21:34:58.305" v="44"/>
        <pc:sldMkLst>
          <pc:docMk/>
          <pc:sldMk cId="1943529450" sldId="378"/>
        </pc:sldMkLst>
      </pc:sldChg>
      <pc:sldChg chg="addCm">
        <pc:chgData name="Cheng, Andrew" userId="S::acheng@chla.usc.edu::3aa8c321-51ad-4fdd-bb5f-5fbad2c3c18a" providerId="AD" clId="Web-{45F33138-576C-413A-B824-9FB08E5639B0}" dt="2022-07-14T21:31:43.817" v="0"/>
        <pc:sldMkLst>
          <pc:docMk/>
          <pc:sldMk cId="819769711" sldId="383"/>
        </pc:sldMkLst>
      </pc:sldChg>
    </pc:docChg>
  </pc:docChgLst>
  <pc:docChgLst>
    <pc:chgData name="Kantor, Paul" userId="a192a347-4fcf-4012-9958-27773a6a6c3d" providerId="ADAL" clId="{E32501C3-2360-4EB0-9011-0051FB0A215D}"/>
    <pc:docChg chg="modSld sldOrd">
      <pc:chgData name="Kantor, Paul" userId="a192a347-4fcf-4012-9958-27773a6a6c3d" providerId="ADAL" clId="{E32501C3-2360-4EB0-9011-0051FB0A215D}" dt="2022-07-17T22:03:42.940" v="38" actId="113"/>
      <pc:docMkLst>
        <pc:docMk/>
      </pc:docMkLst>
      <pc:sldChg chg="modSp mod ord">
        <pc:chgData name="Kantor, Paul" userId="a192a347-4fcf-4012-9958-27773a6a6c3d" providerId="ADAL" clId="{E32501C3-2360-4EB0-9011-0051FB0A215D}" dt="2022-07-17T22:03:42.940" v="38" actId="113"/>
        <pc:sldMkLst>
          <pc:docMk/>
          <pc:sldMk cId="950629547" sldId="363"/>
        </pc:sldMkLst>
        <pc:spChg chg="mod">
          <ac:chgData name="Kantor, Paul" userId="a192a347-4fcf-4012-9958-27773a6a6c3d" providerId="ADAL" clId="{E32501C3-2360-4EB0-9011-0051FB0A215D}" dt="2022-07-17T22:03:42.940" v="38" actId="113"/>
          <ac:spMkLst>
            <pc:docMk/>
            <pc:sldMk cId="950629547" sldId="363"/>
            <ac:spMk id="4" creationId="{FEFE1ECC-553B-EA61-432B-CAE66E98407E}"/>
          </ac:spMkLst>
        </pc:spChg>
        <pc:spChg chg="mod">
          <ac:chgData name="Kantor, Paul" userId="a192a347-4fcf-4012-9958-27773a6a6c3d" providerId="ADAL" clId="{E32501C3-2360-4EB0-9011-0051FB0A215D}" dt="2022-07-17T22:01:12.105" v="22" actId="20577"/>
          <ac:spMkLst>
            <pc:docMk/>
            <pc:sldMk cId="950629547" sldId="363"/>
            <ac:spMk id="5" creationId="{2144AF4B-10B7-0690-4627-351202DC1191}"/>
          </ac:spMkLst>
        </pc:spChg>
      </pc:sldChg>
    </pc:docChg>
  </pc:docChgLst>
  <pc:docChgLst>
    <pc:chgData name="Kantor, Paul" userId="S::pakantor@chla.usc.edu::a192a347-4fcf-4012-9958-27773a6a6c3d" providerId="AD" clId="Web-{8DB370ED-572C-BB95-7DF3-4A77067D2736}"/>
    <pc:docChg chg="modSld">
      <pc:chgData name="Kantor, Paul" userId="S::pakantor@chla.usc.edu::a192a347-4fcf-4012-9958-27773a6a6c3d" providerId="AD" clId="Web-{8DB370ED-572C-BB95-7DF3-4A77067D2736}" dt="2022-07-17T22:05:10.891" v="1"/>
      <pc:docMkLst>
        <pc:docMk/>
      </pc:docMkLst>
      <pc:sldChg chg="addSp delSp modSp">
        <pc:chgData name="Kantor, Paul" userId="S::pakantor@chla.usc.edu::a192a347-4fcf-4012-9958-27773a6a6c3d" providerId="AD" clId="Web-{8DB370ED-572C-BB95-7DF3-4A77067D2736}" dt="2022-07-17T22:05:10.891" v="1"/>
        <pc:sldMkLst>
          <pc:docMk/>
          <pc:sldMk cId="950629547" sldId="363"/>
        </pc:sldMkLst>
        <pc:picChg chg="add del mod">
          <ac:chgData name="Kantor, Paul" userId="S::pakantor@chla.usc.edu::a192a347-4fcf-4012-9958-27773a6a6c3d" providerId="AD" clId="Web-{8DB370ED-572C-BB95-7DF3-4A77067D2736}" dt="2022-07-17T22:05:10.891" v="1"/>
          <ac:picMkLst>
            <pc:docMk/>
            <pc:sldMk cId="950629547" sldId="363"/>
            <ac:picMk id="7" creationId="{FC2A5B57-1740-BB6E-EB15-5D7522E1392A}"/>
          </ac:picMkLst>
        </pc:picChg>
      </pc:sldChg>
    </pc:docChg>
  </pc:docChgLst>
  <pc:docChgLst>
    <pc:chgData name="Cheng, Andrew" userId="S::acheng@chla.usc.edu::3aa8c321-51ad-4fdd-bb5f-5fbad2c3c18a" providerId="AD" clId="Web-{3E6877FB-723D-4348-BDAB-D8701CFE4D5A}"/>
    <pc:docChg chg="addSld">
      <pc:chgData name="Cheng, Andrew" userId="S::acheng@chla.usc.edu::3aa8c321-51ad-4fdd-bb5f-5fbad2c3c18a" providerId="AD" clId="Web-{3E6877FB-723D-4348-BDAB-D8701CFE4D5A}" dt="2022-07-14T21:31:07.871" v="1"/>
      <pc:docMkLst>
        <pc:docMk/>
      </pc:docMkLst>
      <pc:sldChg chg="add">
        <pc:chgData name="Cheng, Andrew" userId="S::acheng@chla.usc.edu::3aa8c321-51ad-4fdd-bb5f-5fbad2c3c18a" providerId="AD" clId="Web-{3E6877FB-723D-4348-BDAB-D8701CFE4D5A}" dt="2022-07-14T21:31:07.590" v="0"/>
        <pc:sldMkLst>
          <pc:docMk/>
          <pc:sldMk cId="819769711" sldId="383"/>
        </pc:sldMkLst>
      </pc:sldChg>
      <pc:sldChg chg="add">
        <pc:chgData name="Cheng, Andrew" userId="S::acheng@chla.usc.edu::3aa8c321-51ad-4fdd-bb5f-5fbad2c3c18a" providerId="AD" clId="Web-{3E6877FB-723D-4348-BDAB-D8701CFE4D5A}" dt="2022-07-14T21:31:07.871" v="1"/>
        <pc:sldMkLst>
          <pc:docMk/>
          <pc:sldMk cId="2743879899" sldId="384"/>
        </pc:sldMkLst>
      </pc:sldChg>
    </pc:docChg>
  </pc:docChgLst>
  <pc:docChgLst>
    <pc:chgData name="Patel, Neil" userId="S::neipatel@chla.usc.edu::e335af7a-3b33-4aaa-b6f2-cc4ac5d44ade" providerId="AD" clId="Web-{B7CF39E2-DF80-4AF2-AD18-11D706C59E12}"/>
    <pc:docChg chg="modSld">
      <pc:chgData name="Patel, Neil" userId="S::neipatel@chla.usc.edu::e335af7a-3b33-4aaa-b6f2-cc4ac5d44ade" providerId="AD" clId="Web-{B7CF39E2-DF80-4AF2-AD18-11D706C59E12}" dt="2022-06-29T20:26:50.819" v="3"/>
      <pc:docMkLst>
        <pc:docMk/>
      </pc:docMkLst>
      <pc:sldChg chg="modSp">
        <pc:chgData name="Patel, Neil" userId="S::neipatel@chla.usc.edu::e335af7a-3b33-4aaa-b6f2-cc4ac5d44ade" providerId="AD" clId="Web-{B7CF39E2-DF80-4AF2-AD18-11D706C59E12}" dt="2022-06-29T20:19:41.975" v="1" actId="14100"/>
        <pc:sldMkLst>
          <pc:docMk/>
          <pc:sldMk cId="3128006251" sldId="335"/>
        </pc:sldMkLst>
        <pc:spChg chg="mod">
          <ac:chgData name="Patel, Neil" userId="S::neipatel@chla.usc.edu::e335af7a-3b33-4aaa-b6f2-cc4ac5d44ade" providerId="AD" clId="Web-{B7CF39E2-DF80-4AF2-AD18-11D706C59E12}" dt="2022-06-29T20:19:41.975" v="1" actId="14100"/>
          <ac:spMkLst>
            <pc:docMk/>
            <pc:sldMk cId="3128006251" sldId="335"/>
            <ac:spMk id="7" creationId="{BAED0327-3297-47CC-9BF2-04FDFD0D6EA8}"/>
          </ac:spMkLst>
        </pc:spChg>
      </pc:sldChg>
      <pc:sldChg chg="delSp delAnim">
        <pc:chgData name="Patel, Neil" userId="S::neipatel@chla.usc.edu::e335af7a-3b33-4aaa-b6f2-cc4ac5d44ade" providerId="AD" clId="Web-{B7CF39E2-DF80-4AF2-AD18-11D706C59E12}" dt="2022-06-29T20:26:50.819" v="3"/>
        <pc:sldMkLst>
          <pc:docMk/>
          <pc:sldMk cId="1214923498" sldId="336"/>
        </pc:sldMkLst>
        <pc:picChg chg="del">
          <ac:chgData name="Patel, Neil" userId="S::neipatel@chla.usc.edu::e335af7a-3b33-4aaa-b6f2-cc4ac5d44ade" providerId="AD" clId="Web-{B7CF39E2-DF80-4AF2-AD18-11D706C59E12}" dt="2022-06-29T20:25:44.473" v="2"/>
          <ac:picMkLst>
            <pc:docMk/>
            <pc:sldMk cId="1214923498" sldId="336"/>
            <ac:picMk id="3" creationId="{A4259427-A5E5-4B81-BDC8-C5E7FC936221}"/>
          </ac:picMkLst>
        </pc:picChg>
        <pc:picChg chg="del">
          <ac:chgData name="Patel, Neil" userId="S::neipatel@chla.usc.edu::e335af7a-3b33-4aaa-b6f2-cc4ac5d44ade" providerId="AD" clId="Web-{B7CF39E2-DF80-4AF2-AD18-11D706C59E12}" dt="2022-06-29T20:26:50.819" v="3"/>
          <ac:picMkLst>
            <pc:docMk/>
            <pc:sldMk cId="1214923498" sldId="336"/>
            <ac:picMk id="5" creationId="{3006C368-6B5B-43D6-BD00-2CCA4A255040}"/>
          </ac:picMkLst>
        </pc:picChg>
      </pc:sldChg>
    </pc:docChg>
  </pc:docChgLst>
  <pc:docChgLst>
    <pc:chgData name="Cheng, Andrew" userId="S::acheng@chla.usc.edu::3aa8c321-51ad-4fdd-bb5f-5fbad2c3c18a" providerId="AD" clId="Web-{0DF42AC4-9272-4F8B-9B45-592F718645C7}"/>
    <pc:docChg chg="modSld">
      <pc:chgData name="Cheng, Andrew" userId="S::acheng@chla.usc.edu::3aa8c321-51ad-4fdd-bb5f-5fbad2c3c18a" providerId="AD" clId="Web-{0DF42AC4-9272-4F8B-9B45-592F718645C7}" dt="2022-07-18T20:55:45.853" v="173"/>
      <pc:docMkLst>
        <pc:docMk/>
      </pc:docMkLst>
      <pc:sldChg chg="modNotes">
        <pc:chgData name="Cheng, Andrew" userId="S::acheng@chla.usc.edu::3aa8c321-51ad-4fdd-bb5f-5fbad2c3c18a" providerId="AD" clId="Web-{0DF42AC4-9272-4F8B-9B45-592F718645C7}" dt="2022-07-18T20:55:45.853" v="173"/>
        <pc:sldMkLst>
          <pc:docMk/>
          <pc:sldMk cId="201919144" sldId="371"/>
        </pc:sldMkLst>
      </pc:sldChg>
      <pc:sldChg chg="modNotes">
        <pc:chgData name="Cheng, Andrew" userId="S::acheng@chla.usc.edu::3aa8c321-51ad-4fdd-bb5f-5fbad2c3c18a" providerId="AD" clId="Web-{0DF42AC4-9272-4F8B-9B45-592F718645C7}" dt="2022-07-18T20:48:49.932" v="147"/>
        <pc:sldMkLst>
          <pc:docMk/>
          <pc:sldMk cId="3277297194" sldId="372"/>
        </pc:sldMkLst>
      </pc:sldChg>
      <pc:sldChg chg="modNotes">
        <pc:chgData name="Cheng, Andrew" userId="S::acheng@chla.usc.edu::3aa8c321-51ad-4fdd-bb5f-5fbad2c3c18a" providerId="AD" clId="Web-{0DF42AC4-9272-4F8B-9B45-592F718645C7}" dt="2022-07-18T20:54:44.554" v="149"/>
        <pc:sldMkLst>
          <pc:docMk/>
          <pc:sldMk cId="2121952292" sldId="380"/>
        </pc:sldMkLst>
      </pc:sldChg>
    </pc:docChg>
  </pc:docChgLst>
  <pc:docChgLst>
    <pc:chgData name="Kantor, Paul" userId="S::pakantor@chla.usc.edu::a192a347-4fcf-4012-9958-27773a6a6c3d" providerId="AD" clId="Web-{A4277830-1766-3277-8C26-083E1F1E9681}"/>
    <pc:docChg chg="modSld">
      <pc:chgData name="Kantor, Paul" userId="S::pakantor@chla.usc.edu::a192a347-4fcf-4012-9958-27773a6a6c3d" providerId="AD" clId="Web-{A4277830-1766-3277-8C26-083E1F1E9681}" dt="2022-07-17T22:52:16.491" v="7" actId="20577"/>
      <pc:docMkLst>
        <pc:docMk/>
      </pc:docMkLst>
      <pc:sldChg chg="modSp modNotes">
        <pc:chgData name="Kantor, Paul" userId="S::pakantor@chla.usc.edu::a192a347-4fcf-4012-9958-27773a6a6c3d" providerId="AD" clId="Web-{A4277830-1766-3277-8C26-083E1F1E9681}" dt="2022-07-17T22:52:16.491" v="7" actId="20577"/>
        <pc:sldMkLst>
          <pc:docMk/>
          <pc:sldMk cId="3777375101" sldId="366"/>
        </pc:sldMkLst>
        <pc:spChg chg="mod">
          <ac:chgData name="Kantor, Paul" userId="S::pakantor@chla.usc.edu::a192a347-4fcf-4012-9958-27773a6a6c3d" providerId="AD" clId="Web-{A4277830-1766-3277-8C26-083E1F1E9681}" dt="2022-07-17T22:52:16.491" v="7" actId="20577"/>
          <ac:spMkLst>
            <pc:docMk/>
            <pc:sldMk cId="3777375101" sldId="366"/>
            <ac:spMk id="5" creationId="{4273C2B7-50DB-DAB5-9FB6-4FDF18E99A54}"/>
          </ac:spMkLst>
        </pc:spChg>
      </pc:sldChg>
    </pc:docChg>
  </pc:docChgLst>
  <pc:docChgLst>
    <pc:chgData name="Weisert, Molly" userId="S::mweisert@chla.usc.edu::6a418267-5a27-4742-b1d0-9f10d2ee8feb" providerId="AD" clId="Web-{42DCEC6A-050B-4D2E-B964-A55C70D5829B}"/>
    <pc:docChg chg="modSld">
      <pc:chgData name="Weisert, Molly" userId="S::mweisert@chla.usc.edu::6a418267-5a27-4742-b1d0-9f10d2ee8feb" providerId="AD" clId="Web-{42DCEC6A-050B-4D2E-B964-A55C70D5829B}" dt="2022-07-18T19:03:20.757" v="831"/>
      <pc:docMkLst>
        <pc:docMk/>
      </pc:docMkLst>
      <pc:sldChg chg="modNotes">
        <pc:chgData name="Weisert, Molly" userId="S::mweisert@chla.usc.edu::6a418267-5a27-4742-b1d0-9f10d2ee8feb" providerId="AD" clId="Web-{42DCEC6A-050B-4D2E-B964-A55C70D5829B}" dt="2022-07-18T18:40:54.936" v="23"/>
        <pc:sldMkLst>
          <pc:docMk/>
          <pc:sldMk cId="3526553745" sldId="334"/>
        </pc:sldMkLst>
      </pc:sldChg>
      <pc:sldChg chg="modNotes">
        <pc:chgData name="Weisert, Molly" userId="S::mweisert@chla.usc.edu::6a418267-5a27-4742-b1d0-9f10d2ee8feb" providerId="AD" clId="Web-{42DCEC6A-050B-4D2E-B964-A55C70D5829B}" dt="2022-07-18T18:48:42.616" v="272"/>
        <pc:sldMkLst>
          <pc:docMk/>
          <pc:sldMk cId="4029948009" sldId="337"/>
        </pc:sldMkLst>
      </pc:sldChg>
      <pc:sldChg chg="modNotes">
        <pc:chgData name="Weisert, Molly" userId="S::mweisert@chla.usc.edu::6a418267-5a27-4742-b1d0-9f10d2ee8feb" providerId="AD" clId="Web-{42DCEC6A-050B-4D2E-B964-A55C70D5829B}" dt="2022-07-18T18:54:43.935" v="503"/>
        <pc:sldMkLst>
          <pc:docMk/>
          <pc:sldMk cId="849722304" sldId="339"/>
        </pc:sldMkLst>
      </pc:sldChg>
      <pc:sldChg chg="modNotes">
        <pc:chgData name="Weisert, Molly" userId="S::mweisert@chla.usc.edu::6a418267-5a27-4742-b1d0-9f10d2ee8feb" providerId="AD" clId="Web-{42DCEC6A-050B-4D2E-B964-A55C70D5829B}" dt="2022-07-18T18:58:13.204" v="627"/>
        <pc:sldMkLst>
          <pc:docMk/>
          <pc:sldMk cId="543058700" sldId="341"/>
        </pc:sldMkLst>
      </pc:sldChg>
      <pc:sldChg chg="modNotes">
        <pc:chgData name="Weisert, Molly" userId="S::mweisert@chla.usc.edu::6a418267-5a27-4742-b1d0-9f10d2ee8feb" providerId="AD" clId="Web-{42DCEC6A-050B-4D2E-B964-A55C70D5829B}" dt="2022-07-18T19:03:20.757" v="831"/>
        <pc:sldMkLst>
          <pc:docMk/>
          <pc:sldMk cId="1056326933" sldId="344"/>
        </pc:sldMkLst>
      </pc:sldChg>
      <pc:sldChg chg="modNotes">
        <pc:chgData name="Weisert, Molly" userId="S::mweisert@chla.usc.edu::6a418267-5a27-4742-b1d0-9f10d2ee8feb" providerId="AD" clId="Web-{42DCEC6A-050B-4D2E-B964-A55C70D5829B}" dt="2022-07-18T18:43:03.219" v="106"/>
        <pc:sldMkLst>
          <pc:docMk/>
          <pc:sldMk cId="2121952292" sldId="380"/>
        </pc:sldMkLst>
      </pc:sldChg>
      <pc:sldChg chg="modNotes">
        <pc:chgData name="Weisert, Molly" userId="S::mweisert@chla.usc.edu::6a418267-5a27-4742-b1d0-9f10d2ee8feb" providerId="AD" clId="Web-{42DCEC6A-050B-4D2E-B964-A55C70D5829B}" dt="2022-07-18T18:41:58.390" v="67"/>
        <pc:sldMkLst>
          <pc:docMk/>
          <pc:sldMk cId="3835231337" sldId="381"/>
        </pc:sldMkLst>
      </pc:sldChg>
    </pc:docChg>
  </pc:docChgLst>
  <pc:docChgLst>
    <pc:chgData name="Cheng, Andrew" userId="S::acheng@chla.usc.edu::3aa8c321-51ad-4fdd-bb5f-5fbad2c3c18a" providerId="AD" clId="Web-{1D653638-54D4-4F76-A5CD-BF0A78D4BE9C}"/>
    <pc:docChg chg="addSld delSld sldOrd">
      <pc:chgData name="Cheng, Andrew" userId="S::acheng@chla.usc.edu::3aa8c321-51ad-4fdd-bb5f-5fbad2c3c18a" providerId="AD" clId="Web-{1D653638-54D4-4F76-A5CD-BF0A78D4BE9C}" dt="2022-07-12T23:42:57.995" v="2"/>
      <pc:docMkLst>
        <pc:docMk/>
      </pc:docMkLst>
      <pc:sldChg chg="del">
        <pc:chgData name="Cheng, Andrew" userId="S::acheng@chla.usc.edu::3aa8c321-51ad-4fdd-bb5f-5fbad2c3c18a" providerId="AD" clId="Web-{1D653638-54D4-4F76-A5CD-BF0A78D4BE9C}" dt="2022-07-12T23:42:48.166" v="0"/>
        <pc:sldMkLst>
          <pc:docMk/>
          <pc:sldMk cId="635000841" sldId="375"/>
        </pc:sldMkLst>
      </pc:sldChg>
      <pc:sldChg chg="add ord">
        <pc:chgData name="Cheng, Andrew" userId="S::acheng@chla.usc.edu::3aa8c321-51ad-4fdd-bb5f-5fbad2c3c18a" providerId="AD" clId="Web-{1D653638-54D4-4F76-A5CD-BF0A78D4BE9C}" dt="2022-07-12T23:42:57.995" v="2"/>
        <pc:sldMkLst>
          <pc:docMk/>
          <pc:sldMk cId="1116864691" sldId="379"/>
        </pc:sldMkLst>
      </pc:sldChg>
    </pc:docChg>
  </pc:docChgLst>
  <pc:docChgLst>
    <pc:chgData name="Weisert, Molly" userId="S::mweisert@chla.usc.edu::6a418267-5a27-4742-b1d0-9f10d2ee8feb" providerId="AD" clId="Web-{CBA601D6-EFA1-4FC7-B608-4024563BDCCF}"/>
    <pc:docChg chg="addSld delSld modSld sldOrd">
      <pc:chgData name="Weisert, Molly" userId="S::mweisert@chla.usc.edu::6a418267-5a27-4742-b1d0-9f10d2ee8feb" providerId="AD" clId="Web-{CBA601D6-EFA1-4FC7-B608-4024563BDCCF}" dt="2022-09-02T00:19:58.399" v="364" actId="20577"/>
      <pc:docMkLst>
        <pc:docMk/>
      </pc:docMkLst>
      <pc:sldChg chg="ord">
        <pc:chgData name="Weisert, Molly" userId="S::mweisert@chla.usc.edu::6a418267-5a27-4742-b1d0-9f10d2ee8feb" providerId="AD" clId="Web-{CBA601D6-EFA1-4FC7-B608-4024563BDCCF}" dt="2022-09-02T00:07:31.856" v="1"/>
        <pc:sldMkLst>
          <pc:docMk/>
          <pc:sldMk cId="2687186365" sldId="386"/>
        </pc:sldMkLst>
      </pc:sldChg>
      <pc:sldChg chg="new del">
        <pc:chgData name="Weisert, Molly" userId="S::mweisert@chla.usc.edu::6a418267-5a27-4742-b1d0-9f10d2ee8feb" providerId="AD" clId="Web-{CBA601D6-EFA1-4FC7-B608-4024563BDCCF}" dt="2022-09-02T00:08:00.341" v="3"/>
        <pc:sldMkLst>
          <pc:docMk/>
          <pc:sldMk cId="412286045" sldId="395"/>
        </pc:sldMkLst>
      </pc:sldChg>
      <pc:sldChg chg="addSp delSp modSp new mod modClrScheme chgLayout">
        <pc:chgData name="Weisert, Molly" userId="S::mweisert@chla.usc.edu::6a418267-5a27-4742-b1d0-9f10d2ee8feb" providerId="AD" clId="Web-{CBA601D6-EFA1-4FC7-B608-4024563BDCCF}" dt="2022-09-02T00:15:39.468" v="154"/>
        <pc:sldMkLst>
          <pc:docMk/>
          <pc:sldMk cId="2393914221" sldId="396"/>
        </pc:sldMkLst>
        <pc:spChg chg="del mod ord">
          <ac:chgData name="Weisert, Molly" userId="S::mweisert@chla.usc.edu::6a418267-5a27-4742-b1d0-9f10d2ee8feb" providerId="AD" clId="Web-{CBA601D6-EFA1-4FC7-B608-4024563BDCCF}" dt="2022-09-02T00:09:06.828" v="13"/>
          <ac:spMkLst>
            <pc:docMk/>
            <pc:sldMk cId="2393914221" sldId="396"/>
            <ac:spMk id="2" creationId="{1A8B7F47-097E-1471-4427-11A75CE07193}"/>
          </ac:spMkLst>
        </pc:spChg>
        <pc:spChg chg="mod ord">
          <ac:chgData name="Weisert, Molly" userId="S::mweisert@chla.usc.edu::6a418267-5a27-4742-b1d0-9f10d2ee8feb" providerId="AD" clId="Web-{CBA601D6-EFA1-4FC7-B608-4024563BDCCF}" dt="2022-09-02T00:09:06.828" v="13"/>
          <ac:spMkLst>
            <pc:docMk/>
            <pc:sldMk cId="2393914221" sldId="396"/>
            <ac:spMk id="3" creationId="{2EE50DBA-5E26-5891-4CC5-B99192B6068D}"/>
          </ac:spMkLst>
        </pc:spChg>
        <pc:spChg chg="del mod ord">
          <ac:chgData name="Weisert, Molly" userId="S::mweisert@chla.usc.edu::6a418267-5a27-4742-b1d0-9f10d2ee8feb" providerId="AD" clId="Web-{CBA601D6-EFA1-4FC7-B608-4024563BDCCF}" dt="2022-09-02T00:09:06.828" v="13"/>
          <ac:spMkLst>
            <pc:docMk/>
            <pc:sldMk cId="2393914221" sldId="396"/>
            <ac:spMk id="4" creationId="{74D121B2-FFC1-89C7-4470-C3E23A37FEB7}"/>
          </ac:spMkLst>
        </pc:spChg>
        <pc:spChg chg="mod ord">
          <ac:chgData name="Weisert, Molly" userId="S::mweisert@chla.usc.edu::6a418267-5a27-4742-b1d0-9f10d2ee8feb" providerId="AD" clId="Web-{CBA601D6-EFA1-4FC7-B608-4024563BDCCF}" dt="2022-09-02T00:09:06.828" v="13"/>
          <ac:spMkLst>
            <pc:docMk/>
            <pc:sldMk cId="2393914221" sldId="396"/>
            <ac:spMk id="5" creationId="{7E474C7A-53A8-7A20-3B22-A8A58FD8D4F0}"/>
          </ac:spMkLst>
        </pc:spChg>
        <pc:spChg chg="add del mod">
          <ac:chgData name="Weisert, Molly" userId="S::mweisert@chla.usc.edu::6a418267-5a27-4742-b1d0-9f10d2ee8feb" providerId="AD" clId="Web-{CBA601D6-EFA1-4FC7-B608-4024563BDCCF}" dt="2022-09-02T00:08:45.249" v="11"/>
          <ac:spMkLst>
            <pc:docMk/>
            <pc:sldMk cId="2393914221" sldId="396"/>
            <ac:spMk id="6" creationId="{DFD52B60-C578-D121-7974-2A49E7533DD0}"/>
          </ac:spMkLst>
        </pc:spChg>
        <pc:spChg chg="add del mod">
          <ac:chgData name="Weisert, Molly" userId="S::mweisert@chla.usc.edu::6a418267-5a27-4742-b1d0-9f10d2ee8feb" providerId="AD" clId="Web-{CBA601D6-EFA1-4FC7-B608-4024563BDCCF}" dt="2022-09-02T00:15:39.468" v="154"/>
          <ac:spMkLst>
            <pc:docMk/>
            <pc:sldMk cId="2393914221" sldId="396"/>
            <ac:spMk id="10" creationId="{A030843A-CA4A-3E38-C7EC-6CD790892DF3}"/>
          </ac:spMkLst>
        </pc:spChg>
        <pc:spChg chg="add mod">
          <ac:chgData name="Weisert, Molly" userId="S::mweisert@chla.usc.edu::6a418267-5a27-4742-b1d0-9f10d2ee8feb" providerId="AD" clId="Web-{CBA601D6-EFA1-4FC7-B608-4024563BDCCF}" dt="2022-09-02T00:15:36.468" v="153" actId="14100"/>
          <ac:spMkLst>
            <pc:docMk/>
            <pc:sldMk cId="2393914221" sldId="396"/>
            <ac:spMk id="12" creationId="{6A259535-F403-8509-CDB2-754DAB9C675B}"/>
          </ac:spMkLst>
        </pc:spChg>
        <pc:spChg chg="add del mod">
          <ac:chgData name="Weisert, Molly" userId="S::mweisert@chla.usc.edu::6a418267-5a27-4742-b1d0-9f10d2ee8feb" providerId="AD" clId="Web-{CBA601D6-EFA1-4FC7-B608-4024563BDCCF}" dt="2022-09-02T00:09:15.953" v="16"/>
          <ac:spMkLst>
            <pc:docMk/>
            <pc:sldMk cId="2393914221" sldId="396"/>
            <ac:spMk id="14" creationId="{7CB2C7A7-60AC-499F-0C78-42F345CC9452}"/>
          </ac:spMkLst>
        </pc:spChg>
      </pc:sldChg>
      <pc:sldChg chg="modSp add replId">
        <pc:chgData name="Weisert, Molly" userId="S::mweisert@chla.usc.edu::6a418267-5a27-4742-b1d0-9f10d2ee8feb" providerId="AD" clId="Web-{CBA601D6-EFA1-4FC7-B608-4024563BDCCF}" dt="2022-09-02T00:19:58.399" v="364" actId="20577"/>
        <pc:sldMkLst>
          <pc:docMk/>
          <pc:sldMk cId="2273643476" sldId="397"/>
        </pc:sldMkLst>
        <pc:spChg chg="mod">
          <ac:chgData name="Weisert, Molly" userId="S::mweisert@chla.usc.edu::6a418267-5a27-4742-b1d0-9f10d2ee8feb" providerId="AD" clId="Web-{CBA601D6-EFA1-4FC7-B608-4024563BDCCF}" dt="2022-09-02T00:19:58.399" v="364" actId="20577"/>
          <ac:spMkLst>
            <pc:docMk/>
            <pc:sldMk cId="2273643476" sldId="397"/>
            <ac:spMk id="12" creationId="{6A259535-F403-8509-CDB2-754DAB9C675B}"/>
          </ac:spMkLst>
        </pc:spChg>
      </pc:sldChg>
    </pc:docChg>
  </pc:docChgLst>
  <pc:docChgLst>
    <pc:chgData name="Cheng, Andrew" userId="S::acheng@chla.usc.edu::3aa8c321-51ad-4fdd-bb5f-5fbad2c3c18a" providerId="AD" clId="Web-{6D6AA31C-BAAF-4C33-8839-289CB3D2BACA}"/>
    <pc:docChg chg="addSld delSld modSld sldOrd">
      <pc:chgData name="Cheng, Andrew" userId="S::acheng@chla.usc.edu::3aa8c321-51ad-4fdd-bb5f-5fbad2c3c18a" providerId="AD" clId="Web-{6D6AA31C-BAAF-4C33-8839-289CB3D2BACA}" dt="2022-07-11T19:51:54.522" v="69"/>
      <pc:docMkLst>
        <pc:docMk/>
      </pc:docMkLst>
      <pc:sldChg chg="ord">
        <pc:chgData name="Cheng, Andrew" userId="S::acheng@chla.usc.edu::3aa8c321-51ad-4fdd-bb5f-5fbad2c3c18a" providerId="AD" clId="Web-{6D6AA31C-BAAF-4C33-8839-289CB3D2BACA}" dt="2022-07-11T19:47:46.983" v="21"/>
        <pc:sldMkLst>
          <pc:docMk/>
          <pc:sldMk cId="3354589793" sldId="345"/>
        </pc:sldMkLst>
      </pc:sldChg>
      <pc:sldChg chg="del">
        <pc:chgData name="Cheng, Andrew" userId="S::acheng@chla.usc.edu::3aa8c321-51ad-4fdd-bb5f-5fbad2c3c18a" providerId="AD" clId="Web-{6D6AA31C-BAAF-4C33-8839-289CB3D2BACA}" dt="2022-07-11T19:47:28.170" v="13"/>
        <pc:sldMkLst>
          <pc:docMk/>
          <pc:sldMk cId="3924541553" sldId="352"/>
        </pc:sldMkLst>
      </pc:sldChg>
      <pc:sldChg chg="del">
        <pc:chgData name="Cheng, Andrew" userId="S::acheng@chla.usc.edu::3aa8c321-51ad-4fdd-bb5f-5fbad2c3c18a" providerId="AD" clId="Web-{6D6AA31C-BAAF-4C33-8839-289CB3D2BACA}" dt="2022-07-11T19:47:26.811" v="12"/>
        <pc:sldMkLst>
          <pc:docMk/>
          <pc:sldMk cId="196722993" sldId="353"/>
        </pc:sldMkLst>
      </pc:sldChg>
      <pc:sldChg chg="del">
        <pc:chgData name="Cheng, Andrew" userId="S::acheng@chla.usc.edu::3aa8c321-51ad-4fdd-bb5f-5fbad2c3c18a" providerId="AD" clId="Web-{6D6AA31C-BAAF-4C33-8839-289CB3D2BACA}" dt="2022-07-11T19:47:24.467" v="11"/>
        <pc:sldMkLst>
          <pc:docMk/>
          <pc:sldMk cId="2378341946" sldId="354"/>
        </pc:sldMkLst>
      </pc:sldChg>
      <pc:sldChg chg="del">
        <pc:chgData name="Cheng, Andrew" userId="S::acheng@chla.usc.edu::3aa8c321-51ad-4fdd-bb5f-5fbad2c3c18a" providerId="AD" clId="Web-{6D6AA31C-BAAF-4C33-8839-289CB3D2BACA}" dt="2022-07-11T19:47:22.717" v="10"/>
        <pc:sldMkLst>
          <pc:docMk/>
          <pc:sldMk cId="1320213748" sldId="355"/>
        </pc:sldMkLst>
      </pc:sldChg>
      <pc:sldChg chg="del">
        <pc:chgData name="Cheng, Andrew" userId="S::acheng@chla.usc.edu::3aa8c321-51ad-4fdd-bb5f-5fbad2c3c18a" providerId="AD" clId="Web-{6D6AA31C-BAAF-4C33-8839-289CB3D2BACA}" dt="2022-07-11T19:47:20.686" v="9"/>
        <pc:sldMkLst>
          <pc:docMk/>
          <pc:sldMk cId="1486153421" sldId="356"/>
        </pc:sldMkLst>
      </pc:sldChg>
      <pc:sldChg chg="del">
        <pc:chgData name="Cheng, Andrew" userId="S::acheng@chla.usc.edu::3aa8c321-51ad-4fdd-bb5f-5fbad2c3c18a" providerId="AD" clId="Web-{6D6AA31C-BAAF-4C33-8839-289CB3D2BACA}" dt="2022-07-11T19:45:42.683" v="3"/>
        <pc:sldMkLst>
          <pc:docMk/>
          <pc:sldMk cId="158519007" sldId="357"/>
        </pc:sldMkLst>
      </pc:sldChg>
      <pc:sldChg chg="del">
        <pc:chgData name="Cheng, Andrew" userId="S::acheng@chla.usc.edu::3aa8c321-51ad-4fdd-bb5f-5fbad2c3c18a" providerId="AD" clId="Web-{6D6AA31C-BAAF-4C33-8839-289CB3D2BACA}" dt="2022-07-11T19:45:30.135" v="1"/>
        <pc:sldMkLst>
          <pc:docMk/>
          <pc:sldMk cId="3591430825" sldId="358"/>
        </pc:sldMkLst>
      </pc:sldChg>
      <pc:sldChg chg="del">
        <pc:chgData name="Cheng, Andrew" userId="S::acheng@chla.usc.edu::3aa8c321-51ad-4fdd-bb5f-5fbad2c3c18a" providerId="AD" clId="Web-{6D6AA31C-BAAF-4C33-8839-289CB3D2BACA}" dt="2022-07-11T19:46:55.029" v="8"/>
        <pc:sldMkLst>
          <pc:docMk/>
          <pc:sldMk cId="3712980264" sldId="359"/>
        </pc:sldMkLst>
      </pc:sldChg>
      <pc:sldChg chg="del">
        <pc:chgData name="Cheng, Andrew" userId="S::acheng@chla.usc.edu::3aa8c321-51ad-4fdd-bb5f-5fbad2c3c18a" providerId="AD" clId="Web-{6D6AA31C-BAAF-4C33-8839-289CB3D2BACA}" dt="2022-07-11T19:46:51.075" v="7"/>
        <pc:sldMkLst>
          <pc:docMk/>
          <pc:sldMk cId="994250367" sldId="360"/>
        </pc:sldMkLst>
      </pc:sldChg>
      <pc:sldChg chg="delSp">
        <pc:chgData name="Cheng, Andrew" userId="S::acheng@chla.usc.edu::3aa8c321-51ad-4fdd-bb5f-5fbad2c3c18a" providerId="AD" clId="Web-{6D6AA31C-BAAF-4C33-8839-289CB3D2BACA}" dt="2022-07-11T19:51:54.522" v="69"/>
        <pc:sldMkLst>
          <pc:docMk/>
          <pc:sldMk cId="3600476160" sldId="361"/>
        </pc:sldMkLst>
        <pc:spChg chg="del">
          <ac:chgData name="Cheng, Andrew" userId="S::acheng@chla.usc.edu::3aa8c321-51ad-4fdd-bb5f-5fbad2c3c18a" providerId="AD" clId="Web-{6D6AA31C-BAAF-4C33-8839-289CB3D2BACA}" dt="2022-07-11T19:51:54.522" v="69"/>
          <ac:spMkLst>
            <pc:docMk/>
            <pc:sldMk cId="3600476160" sldId="361"/>
            <ac:spMk id="2" creationId="{1D47A945-DB7F-F9EB-1038-EC0B87E2D4E6}"/>
          </ac:spMkLst>
        </pc:spChg>
      </pc:sldChg>
      <pc:sldChg chg="add">
        <pc:chgData name="Cheng, Andrew" userId="S::acheng@chla.usc.edu::3aa8c321-51ad-4fdd-bb5f-5fbad2c3c18a" providerId="AD" clId="Web-{6D6AA31C-BAAF-4C33-8839-289CB3D2BACA}" dt="2022-07-11T19:45:17.166" v="0"/>
        <pc:sldMkLst>
          <pc:docMk/>
          <pc:sldMk cId="3863459211" sldId="368"/>
        </pc:sldMkLst>
      </pc:sldChg>
      <pc:sldChg chg="add">
        <pc:chgData name="Cheng, Andrew" userId="S::acheng@chla.usc.edu::3aa8c321-51ad-4fdd-bb5f-5fbad2c3c18a" providerId="AD" clId="Web-{6D6AA31C-BAAF-4C33-8839-289CB3D2BACA}" dt="2022-07-11T19:45:38.651" v="2"/>
        <pc:sldMkLst>
          <pc:docMk/>
          <pc:sldMk cId="3786575112" sldId="369"/>
        </pc:sldMkLst>
      </pc:sldChg>
      <pc:sldChg chg="add ord">
        <pc:chgData name="Cheng, Andrew" userId="S::acheng@chla.usc.edu::3aa8c321-51ad-4fdd-bb5f-5fbad2c3c18a" providerId="AD" clId="Web-{6D6AA31C-BAAF-4C33-8839-289CB3D2BACA}" dt="2022-07-11T19:45:54.714" v="5"/>
        <pc:sldMkLst>
          <pc:docMk/>
          <pc:sldMk cId="157310999" sldId="370"/>
        </pc:sldMkLst>
      </pc:sldChg>
      <pc:sldChg chg="add">
        <pc:chgData name="Cheng, Andrew" userId="S::acheng@chla.usc.edu::3aa8c321-51ad-4fdd-bb5f-5fbad2c3c18a" providerId="AD" clId="Web-{6D6AA31C-BAAF-4C33-8839-289CB3D2BACA}" dt="2022-07-11T19:46:48.341" v="6"/>
        <pc:sldMkLst>
          <pc:docMk/>
          <pc:sldMk cId="201919144" sldId="371"/>
        </pc:sldMkLst>
      </pc:sldChg>
      <pc:sldChg chg="add">
        <pc:chgData name="Cheng, Andrew" userId="S::acheng@chla.usc.edu::3aa8c321-51ad-4fdd-bb5f-5fbad2c3c18a" providerId="AD" clId="Web-{6D6AA31C-BAAF-4C33-8839-289CB3D2BACA}" dt="2022-07-11T19:47:32.170" v="14"/>
        <pc:sldMkLst>
          <pc:docMk/>
          <pc:sldMk cId="3277297194" sldId="372"/>
        </pc:sldMkLst>
      </pc:sldChg>
      <pc:sldChg chg="add modNotes">
        <pc:chgData name="Cheng, Andrew" userId="S::acheng@chla.usc.edu::3aa8c321-51ad-4fdd-bb5f-5fbad2c3c18a" providerId="AD" clId="Web-{6D6AA31C-BAAF-4C33-8839-289CB3D2BACA}" dt="2022-07-11T19:49:20.361" v="61"/>
        <pc:sldMkLst>
          <pc:docMk/>
          <pc:sldMk cId="526197227" sldId="373"/>
        </pc:sldMkLst>
      </pc:sldChg>
      <pc:sldChg chg="add">
        <pc:chgData name="Cheng, Andrew" userId="S::acheng@chla.usc.edu::3aa8c321-51ad-4fdd-bb5f-5fbad2c3c18a" providerId="AD" clId="Web-{6D6AA31C-BAAF-4C33-8839-289CB3D2BACA}" dt="2022-07-11T19:47:32.483" v="16"/>
        <pc:sldMkLst>
          <pc:docMk/>
          <pc:sldMk cId="3845480151" sldId="374"/>
        </pc:sldMkLst>
      </pc:sldChg>
      <pc:sldChg chg="add">
        <pc:chgData name="Cheng, Andrew" userId="S::acheng@chla.usc.edu::3aa8c321-51ad-4fdd-bb5f-5fbad2c3c18a" providerId="AD" clId="Web-{6D6AA31C-BAAF-4C33-8839-289CB3D2BACA}" dt="2022-07-11T19:47:32.608" v="17"/>
        <pc:sldMkLst>
          <pc:docMk/>
          <pc:sldMk cId="635000841" sldId="375"/>
        </pc:sldMkLst>
      </pc:sldChg>
      <pc:sldChg chg="add modNotes">
        <pc:chgData name="Cheng, Andrew" userId="S::acheng@chla.usc.edu::3aa8c321-51ad-4fdd-bb5f-5fbad2c3c18a" providerId="AD" clId="Web-{6D6AA31C-BAAF-4C33-8839-289CB3D2BACA}" dt="2022-07-11T19:49:34.549" v="68"/>
        <pc:sldMkLst>
          <pc:docMk/>
          <pc:sldMk cId="4064607105" sldId="376"/>
        </pc:sldMkLst>
      </pc:sldChg>
      <pc:sldChg chg="add">
        <pc:chgData name="Cheng, Andrew" userId="S::acheng@chla.usc.edu::3aa8c321-51ad-4fdd-bb5f-5fbad2c3c18a" providerId="AD" clId="Web-{6D6AA31C-BAAF-4C33-8839-289CB3D2BACA}" dt="2022-07-11T19:47:32.936" v="19"/>
        <pc:sldMkLst>
          <pc:docMk/>
          <pc:sldMk cId="4278924478" sldId="377"/>
        </pc:sldMkLst>
      </pc:sldChg>
      <pc:sldChg chg="add">
        <pc:chgData name="Cheng, Andrew" userId="S::acheng@chla.usc.edu::3aa8c321-51ad-4fdd-bb5f-5fbad2c3c18a" providerId="AD" clId="Web-{6D6AA31C-BAAF-4C33-8839-289CB3D2BACA}" dt="2022-07-11T19:47:33.108" v="20"/>
        <pc:sldMkLst>
          <pc:docMk/>
          <pc:sldMk cId="1943529450" sldId="378"/>
        </pc:sldMkLst>
      </pc:sldChg>
    </pc:docChg>
  </pc:docChgLst>
  <pc:docChgLst>
    <pc:chgData name="Cheng, Andrew" userId="S::acheng@chla.usc.edu::3aa8c321-51ad-4fdd-bb5f-5fbad2c3c18a" providerId="AD" clId="Web-{82323FB1-D58B-4C33-A268-4858C4A76D8C}"/>
    <pc:docChg chg="modSld">
      <pc:chgData name="Cheng, Andrew" userId="S::acheng@chla.usc.edu::3aa8c321-51ad-4fdd-bb5f-5fbad2c3c18a" providerId="AD" clId="Web-{82323FB1-D58B-4C33-A268-4858C4A76D8C}" dt="2022-07-18T20:36:39.086" v="15" actId="20577"/>
      <pc:docMkLst>
        <pc:docMk/>
      </pc:docMkLst>
      <pc:sldChg chg="modSp">
        <pc:chgData name="Cheng, Andrew" userId="S::acheng@chla.usc.edu::3aa8c321-51ad-4fdd-bb5f-5fbad2c3c18a" providerId="AD" clId="Web-{82323FB1-D58B-4C33-A268-4858C4A76D8C}" dt="2022-07-18T20:34:28.347" v="7" actId="20577"/>
        <pc:sldMkLst>
          <pc:docMk/>
          <pc:sldMk cId="2077416005" sldId="364"/>
        </pc:sldMkLst>
        <pc:spChg chg="mod">
          <ac:chgData name="Cheng, Andrew" userId="S::acheng@chla.usc.edu::3aa8c321-51ad-4fdd-bb5f-5fbad2c3c18a" providerId="AD" clId="Web-{82323FB1-D58B-4C33-A268-4858C4A76D8C}" dt="2022-07-18T20:34:28.347" v="7" actId="20577"/>
          <ac:spMkLst>
            <pc:docMk/>
            <pc:sldMk cId="2077416005" sldId="364"/>
            <ac:spMk id="2" creationId="{018C7EE7-8993-38EE-E577-CA05583A621D}"/>
          </ac:spMkLst>
        </pc:spChg>
      </pc:sldChg>
      <pc:sldChg chg="modSp">
        <pc:chgData name="Cheng, Andrew" userId="S::acheng@chla.usc.edu::3aa8c321-51ad-4fdd-bb5f-5fbad2c3c18a" providerId="AD" clId="Web-{82323FB1-D58B-4C33-A268-4858C4A76D8C}" dt="2022-07-18T20:36:39.086" v="15" actId="20577"/>
        <pc:sldMkLst>
          <pc:docMk/>
          <pc:sldMk cId="1435611097" sldId="393"/>
        </pc:sldMkLst>
        <pc:spChg chg="mod">
          <ac:chgData name="Cheng, Andrew" userId="S::acheng@chla.usc.edu::3aa8c321-51ad-4fdd-bb5f-5fbad2c3c18a" providerId="AD" clId="Web-{82323FB1-D58B-4C33-A268-4858C4A76D8C}" dt="2022-07-18T20:36:39.086" v="15" actId="20577"/>
          <ac:spMkLst>
            <pc:docMk/>
            <pc:sldMk cId="1435611097" sldId="393"/>
            <ac:spMk id="6" creationId="{05C5176D-231B-A9BA-F0FE-5045B047C168}"/>
          </ac:spMkLst>
        </pc:spChg>
      </pc:sldChg>
    </pc:docChg>
  </pc:docChgLst>
  <pc:docChgLst>
    <pc:chgData name="Weisert, Molly" userId="S::mweisert@chla.usc.edu::6a418267-5a27-4742-b1d0-9f10d2ee8feb" providerId="AD" clId="Web-{8708C4F0-7D50-4CF4-8C8F-BB22F7EA3984}"/>
    <pc:docChg chg="addSld delSld modSld sldOrd">
      <pc:chgData name="Weisert, Molly" userId="S::mweisert@chla.usc.edu::6a418267-5a27-4742-b1d0-9f10d2ee8feb" providerId="AD" clId="Web-{8708C4F0-7D50-4CF4-8C8F-BB22F7EA3984}" dt="2022-07-14T01:12:28.056" v="1015"/>
      <pc:docMkLst>
        <pc:docMk/>
      </pc:docMkLst>
      <pc:sldChg chg="modSp">
        <pc:chgData name="Weisert, Molly" userId="S::mweisert@chla.usc.edu::6a418267-5a27-4742-b1d0-9f10d2ee8feb" providerId="AD" clId="Web-{8708C4F0-7D50-4CF4-8C8F-BB22F7EA3984}" dt="2022-07-14T00:27:10.141" v="209" actId="20577"/>
        <pc:sldMkLst>
          <pc:docMk/>
          <pc:sldMk cId="3526553745" sldId="334"/>
        </pc:sldMkLst>
        <pc:spChg chg="mod">
          <ac:chgData name="Weisert, Molly" userId="S::mweisert@chla.usc.edu::6a418267-5a27-4742-b1d0-9f10d2ee8feb" providerId="AD" clId="Web-{8708C4F0-7D50-4CF4-8C8F-BB22F7EA3984}" dt="2022-07-14T00:27:10.141" v="209" actId="20577"/>
          <ac:spMkLst>
            <pc:docMk/>
            <pc:sldMk cId="3526553745" sldId="334"/>
            <ac:spMk id="7" creationId="{BAED0327-3297-47CC-9BF2-04FDFD0D6EA8}"/>
          </ac:spMkLst>
        </pc:spChg>
        <pc:spChg chg="mod">
          <ac:chgData name="Weisert, Molly" userId="S::mweisert@chla.usc.edu::6a418267-5a27-4742-b1d0-9f10d2ee8feb" providerId="AD" clId="Web-{8708C4F0-7D50-4CF4-8C8F-BB22F7EA3984}" dt="2022-07-14T00:08:26.951" v="28" actId="20577"/>
          <ac:spMkLst>
            <pc:docMk/>
            <pc:sldMk cId="3526553745" sldId="334"/>
            <ac:spMk id="10" creationId="{134A5D6A-1D58-458C-AAD0-4AA72F5AB4F5}"/>
          </ac:spMkLst>
        </pc:spChg>
      </pc:sldChg>
      <pc:sldChg chg="modSp">
        <pc:chgData name="Weisert, Molly" userId="S::mweisert@chla.usc.edu::6a418267-5a27-4742-b1d0-9f10d2ee8feb" providerId="AD" clId="Web-{8708C4F0-7D50-4CF4-8C8F-BB22F7EA3984}" dt="2022-07-14T00:27:03.641" v="208" actId="20577"/>
        <pc:sldMkLst>
          <pc:docMk/>
          <pc:sldMk cId="3128006251" sldId="335"/>
        </pc:sldMkLst>
        <pc:spChg chg="mod">
          <ac:chgData name="Weisert, Molly" userId="S::mweisert@chla.usc.edu::6a418267-5a27-4742-b1d0-9f10d2ee8feb" providerId="AD" clId="Web-{8708C4F0-7D50-4CF4-8C8F-BB22F7EA3984}" dt="2022-07-14T00:27:03.641" v="208" actId="20577"/>
          <ac:spMkLst>
            <pc:docMk/>
            <pc:sldMk cId="3128006251" sldId="335"/>
            <ac:spMk id="7" creationId="{BAED0327-3297-47CC-9BF2-04FDFD0D6EA8}"/>
          </ac:spMkLst>
        </pc:spChg>
      </pc:sldChg>
      <pc:sldChg chg="modSp modNotes">
        <pc:chgData name="Weisert, Molly" userId="S::mweisert@chla.usc.edu::6a418267-5a27-4742-b1d0-9f10d2ee8feb" providerId="AD" clId="Web-{8708C4F0-7D50-4CF4-8C8F-BB22F7EA3984}" dt="2022-07-14T00:43:16.758" v="342"/>
        <pc:sldMkLst>
          <pc:docMk/>
          <pc:sldMk cId="4029948009" sldId="337"/>
        </pc:sldMkLst>
        <pc:spChg chg="mod">
          <ac:chgData name="Weisert, Molly" userId="S::mweisert@chla.usc.edu::6a418267-5a27-4742-b1d0-9f10d2ee8feb" providerId="AD" clId="Web-{8708C4F0-7D50-4CF4-8C8F-BB22F7EA3984}" dt="2022-07-14T00:41:31.500" v="289" actId="20577"/>
          <ac:spMkLst>
            <pc:docMk/>
            <pc:sldMk cId="4029948009" sldId="337"/>
            <ac:spMk id="7" creationId="{BAED0327-3297-47CC-9BF2-04FDFD0D6EA8}"/>
          </ac:spMkLst>
        </pc:spChg>
      </pc:sldChg>
      <pc:sldChg chg="del">
        <pc:chgData name="Weisert, Molly" userId="S::mweisert@chla.usc.edu::6a418267-5a27-4742-b1d0-9f10d2ee8feb" providerId="AD" clId="Web-{8708C4F0-7D50-4CF4-8C8F-BB22F7EA3984}" dt="2022-07-14T00:55:57.625" v="629"/>
        <pc:sldMkLst>
          <pc:docMk/>
          <pc:sldMk cId="1488818854" sldId="338"/>
        </pc:sldMkLst>
      </pc:sldChg>
      <pc:sldChg chg="modSp ord modNotes">
        <pc:chgData name="Weisert, Molly" userId="S::mweisert@chla.usc.edu::6a418267-5a27-4742-b1d0-9f10d2ee8feb" providerId="AD" clId="Web-{8708C4F0-7D50-4CF4-8C8F-BB22F7EA3984}" dt="2022-07-14T00:55:53.062" v="628" actId="20577"/>
        <pc:sldMkLst>
          <pc:docMk/>
          <pc:sldMk cId="849722304" sldId="339"/>
        </pc:sldMkLst>
        <pc:spChg chg="mod">
          <ac:chgData name="Weisert, Molly" userId="S::mweisert@chla.usc.edu::6a418267-5a27-4742-b1d0-9f10d2ee8feb" providerId="AD" clId="Web-{8708C4F0-7D50-4CF4-8C8F-BB22F7EA3984}" dt="2022-07-14T00:55:53.062" v="628" actId="20577"/>
          <ac:spMkLst>
            <pc:docMk/>
            <pc:sldMk cId="849722304" sldId="339"/>
            <ac:spMk id="7" creationId="{BAED0327-3297-47CC-9BF2-04FDFD0D6EA8}"/>
          </ac:spMkLst>
        </pc:spChg>
        <pc:spChg chg="mod">
          <ac:chgData name="Weisert, Molly" userId="S::mweisert@chla.usc.edu::6a418267-5a27-4742-b1d0-9f10d2ee8feb" providerId="AD" clId="Web-{8708C4F0-7D50-4CF4-8C8F-BB22F7EA3984}" dt="2022-07-14T00:51:57.139" v="437" actId="20577"/>
          <ac:spMkLst>
            <pc:docMk/>
            <pc:sldMk cId="849722304" sldId="339"/>
            <ac:spMk id="10" creationId="{134A5D6A-1D58-458C-AAD0-4AA72F5AB4F5}"/>
          </ac:spMkLst>
        </pc:spChg>
      </pc:sldChg>
      <pc:sldChg chg="modNotes">
        <pc:chgData name="Weisert, Molly" userId="S::mweisert@chla.usc.edu::6a418267-5a27-4742-b1d0-9f10d2ee8feb" providerId="AD" clId="Web-{8708C4F0-7D50-4CF4-8C8F-BB22F7EA3984}" dt="2022-07-14T00:50:42.399" v="428"/>
        <pc:sldMkLst>
          <pc:docMk/>
          <pc:sldMk cId="2912189831" sldId="340"/>
        </pc:sldMkLst>
      </pc:sldChg>
      <pc:sldChg chg="modSp modNotes">
        <pc:chgData name="Weisert, Molly" userId="S::mweisert@chla.usc.edu::6a418267-5a27-4742-b1d0-9f10d2ee8feb" providerId="AD" clId="Web-{8708C4F0-7D50-4CF4-8C8F-BB22F7EA3984}" dt="2022-07-14T01:08:31.070" v="857" actId="20577"/>
        <pc:sldMkLst>
          <pc:docMk/>
          <pc:sldMk cId="543058700" sldId="341"/>
        </pc:sldMkLst>
        <pc:spChg chg="mod">
          <ac:chgData name="Weisert, Molly" userId="S::mweisert@chla.usc.edu::6a418267-5a27-4742-b1d0-9f10d2ee8feb" providerId="AD" clId="Web-{8708C4F0-7D50-4CF4-8C8F-BB22F7EA3984}" dt="2022-07-14T01:08:31.070" v="857" actId="20577"/>
          <ac:spMkLst>
            <pc:docMk/>
            <pc:sldMk cId="543058700" sldId="341"/>
            <ac:spMk id="7" creationId="{BAED0327-3297-47CC-9BF2-04FDFD0D6EA8}"/>
          </ac:spMkLst>
        </pc:spChg>
      </pc:sldChg>
      <pc:sldChg chg="modSp modNotes">
        <pc:chgData name="Weisert, Molly" userId="S::mweisert@chla.usc.edu::6a418267-5a27-4742-b1d0-9f10d2ee8feb" providerId="AD" clId="Web-{8708C4F0-7D50-4CF4-8C8F-BB22F7EA3984}" dt="2022-07-14T01:06:35.406" v="811"/>
        <pc:sldMkLst>
          <pc:docMk/>
          <pc:sldMk cId="2528083807" sldId="343"/>
        </pc:sldMkLst>
        <pc:spChg chg="mod">
          <ac:chgData name="Weisert, Molly" userId="S::mweisert@chla.usc.edu::6a418267-5a27-4742-b1d0-9f10d2ee8feb" providerId="AD" clId="Web-{8708C4F0-7D50-4CF4-8C8F-BB22F7EA3984}" dt="2022-07-14T01:06:25.671" v="810" actId="20577"/>
          <ac:spMkLst>
            <pc:docMk/>
            <pc:sldMk cId="2528083807" sldId="343"/>
            <ac:spMk id="10" creationId="{134A5D6A-1D58-458C-AAD0-4AA72F5AB4F5}"/>
          </ac:spMkLst>
        </pc:spChg>
      </pc:sldChg>
      <pc:sldChg chg="modSp modNotes">
        <pc:chgData name="Weisert, Molly" userId="S::mweisert@chla.usc.edu::6a418267-5a27-4742-b1d0-9f10d2ee8feb" providerId="AD" clId="Web-{8708C4F0-7D50-4CF4-8C8F-BB22F7EA3984}" dt="2022-07-14T01:12:18.055" v="1014" actId="20577"/>
        <pc:sldMkLst>
          <pc:docMk/>
          <pc:sldMk cId="1056326933" sldId="344"/>
        </pc:sldMkLst>
        <pc:spChg chg="mod">
          <ac:chgData name="Weisert, Molly" userId="S::mweisert@chla.usc.edu::6a418267-5a27-4742-b1d0-9f10d2ee8feb" providerId="AD" clId="Web-{8708C4F0-7D50-4CF4-8C8F-BB22F7EA3984}" dt="2022-07-14T01:12:18.055" v="1014" actId="20577"/>
          <ac:spMkLst>
            <pc:docMk/>
            <pc:sldMk cId="1056326933" sldId="344"/>
            <ac:spMk id="7" creationId="{BAED0327-3297-47CC-9BF2-04FDFD0D6EA8}"/>
          </ac:spMkLst>
        </pc:spChg>
      </pc:sldChg>
      <pc:sldChg chg="modSp">
        <pc:chgData name="Weisert, Molly" userId="S::mweisert@chla.usc.edu::6a418267-5a27-4742-b1d0-9f10d2ee8feb" providerId="AD" clId="Web-{8708C4F0-7D50-4CF4-8C8F-BB22F7EA3984}" dt="2022-07-14T01:07:27.003" v="819" actId="20577"/>
        <pc:sldMkLst>
          <pc:docMk/>
          <pc:sldMk cId="3238696018" sldId="351"/>
        </pc:sldMkLst>
        <pc:spChg chg="mod">
          <ac:chgData name="Weisert, Molly" userId="S::mweisert@chla.usc.edu::6a418267-5a27-4742-b1d0-9f10d2ee8feb" providerId="AD" clId="Web-{8708C4F0-7D50-4CF4-8C8F-BB22F7EA3984}" dt="2022-07-14T01:07:27.003" v="819" actId="20577"/>
          <ac:spMkLst>
            <pc:docMk/>
            <pc:sldMk cId="3238696018" sldId="351"/>
            <ac:spMk id="7" creationId="{AB50FF0F-B143-4603-BF8A-B07A7266B920}"/>
          </ac:spMkLst>
        </pc:spChg>
      </pc:sldChg>
      <pc:sldChg chg="del">
        <pc:chgData name="Weisert, Molly" userId="S::mweisert@chla.usc.edu::6a418267-5a27-4742-b1d0-9f10d2ee8feb" providerId="AD" clId="Web-{8708C4F0-7D50-4CF4-8C8F-BB22F7EA3984}" dt="2022-07-14T01:12:28.056" v="1015"/>
        <pc:sldMkLst>
          <pc:docMk/>
          <pc:sldMk cId="3088908084" sldId="362"/>
        </pc:sldMkLst>
      </pc:sldChg>
      <pc:sldChg chg="modSp add replId">
        <pc:chgData name="Weisert, Molly" userId="S::mweisert@chla.usc.edu::6a418267-5a27-4742-b1d0-9f10d2ee8feb" providerId="AD" clId="Web-{8708C4F0-7D50-4CF4-8C8F-BB22F7EA3984}" dt="2022-07-14T00:26:42.389" v="204" actId="20577"/>
        <pc:sldMkLst>
          <pc:docMk/>
          <pc:sldMk cId="2121952292" sldId="380"/>
        </pc:sldMkLst>
        <pc:spChg chg="mod">
          <ac:chgData name="Weisert, Molly" userId="S::mweisert@chla.usc.edu::6a418267-5a27-4742-b1d0-9f10d2ee8feb" providerId="AD" clId="Web-{8708C4F0-7D50-4CF4-8C8F-BB22F7EA3984}" dt="2022-07-14T00:26:42.389" v="204" actId="20577"/>
          <ac:spMkLst>
            <pc:docMk/>
            <pc:sldMk cId="2121952292" sldId="380"/>
            <ac:spMk id="7" creationId="{BAED0327-3297-47CC-9BF2-04FDFD0D6EA8}"/>
          </ac:spMkLst>
        </pc:spChg>
        <pc:spChg chg="mod">
          <ac:chgData name="Weisert, Molly" userId="S::mweisert@chla.usc.edu::6a418267-5a27-4742-b1d0-9f10d2ee8feb" providerId="AD" clId="Web-{8708C4F0-7D50-4CF4-8C8F-BB22F7EA3984}" dt="2022-07-14T00:18:37.870" v="129" actId="20577"/>
          <ac:spMkLst>
            <pc:docMk/>
            <pc:sldMk cId="2121952292" sldId="380"/>
            <ac:spMk id="10" creationId="{134A5D6A-1D58-458C-AAD0-4AA72F5AB4F5}"/>
          </ac:spMkLst>
        </pc:spChg>
      </pc:sldChg>
      <pc:sldChg chg="modSp add replId">
        <pc:chgData name="Weisert, Molly" userId="S::mweisert@chla.usc.edu::6a418267-5a27-4742-b1d0-9f10d2ee8feb" providerId="AD" clId="Web-{8708C4F0-7D50-4CF4-8C8F-BB22F7EA3984}" dt="2022-07-14T00:26:51.655" v="206" actId="20577"/>
        <pc:sldMkLst>
          <pc:docMk/>
          <pc:sldMk cId="3835231337" sldId="381"/>
        </pc:sldMkLst>
        <pc:spChg chg="mod">
          <ac:chgData name="Weisert, Molly" userId="S::mweisert@chla.usc.edu::6a418267-5a27-4742-b1d0-9f10d2ee8feb" providerId="AD" clId="Web-{8708C4F0-7D50-4CF4-8C8F-BB22F7EA3984}" dt="2022-07-14T00:26:51.655" v="206" actId="20577"/>
          <ac:spMkLst>
            <pc:docMk/>
            <pc:sldMk cId="3835231337" sldId="381"/>
            <ac:spMk id="7" creationId="{BAED0327-3297-47CC-9BF2-04FDFD0D6EA8}"/>
          </ac:spMkLst>
        </pc:spChg>
        <pc:spChg chg="mod">
          <ac:chgData name="Weisert, Molly" userId="S::mweisert@chla.usc.edu::6a418267-5a27-4742-b1d0-9f10d2ee8feb" providerId="AD" clId="Web-{8708C4F0-7D50-4CF4-8C8F-BB22F7EA3984}" dt="2022-07-14T00:18:19.869" v="125" actId="20577"/>
          <ac:spMkLst>
            <pc:docMk/>
            <pc:sldMk cId="3835231337" sldId="381"/>
            <ac:spMk id="10" creationId="{134A5D6A-1D58-458C-AAD0-4AA72F5AB4F5}"/>
          </ac:spMkLst>
        </pc:spChg>
      </pc:sldChg>
    </pc:docChg>
  </pc:docChgLst>
  <pc:docChgLst>
    <pc:chgData name="Cheng, Andrew" userId="S::acheng@chla.usc.edu::3aa8c321-51ad-4fdd-bb5f-5fbad2c3c18a" providerId="AD" clId="Web-{6212E525-13E4-460E-B275-93D3EAAF8609}"/>
    <pc:docChg chg="modSld">
      <pc:chgData name="Cheng, Andrew" userId="S::acheng@chla.usc.edu::3aa8c321-51ad-4fdd-bb5f-5fbad2c3c18a" providerId="AD" clId="Web-{6212E525-13E4-460E-B275-93D3EAAF8609}" dt="2022-09-02T15:39:56.991" v="263" actId="20577"/>
      <pc:docMkLst>
        <pc:docMk/>
      </pc:docMkLst>
      <pc:sldChg chg="modSp">
        <pc:chgData name="Cheng, Andrew" userId="S::acheng@chla.usc.edu::3aa8c321-51ad-4fdd-bb5f-5fbad2c3c18a" providerId="AD" clId="Web-{6212E525-13E4-460E-B275-93D3EAAF8609}" dt="2022-09-02T15:38:30.503" v="249" actId="20577"/>
        <pc:sldMkLst>
          <pc:docMk/>
          <pc:sldMk cId="3990256269" sldId="394"/>
        </pc:sldMkLst>
        <pc:spChg chg="mod">
          <ac:chgData name="Cheng, Andrew" userId="S::acheng@chla.usc.edu::3aa8c321-51ad-4fdd-bb5f-5fbad2c3c18a" providerId="AD" clId="Web-{6212E525-13E4-460E-B275-93D3EAAF8609}" dt="2022-09-02T15:38:30.503" v="249" actId="20577"/>
          <ac:spMkLst>
            <pc:docMk/>
            <pc:sldMk cId="3990256269" sldId="394"/>
            <ac:spMk id="5" creationId="{0BF2D3C6-1ED3-BB6F-853F-471CF31E3611}"/>
          </ac:spMkLst>
        </pc:spChg>
      </pc:sldChg>
      <pc:sldChg chg="modSp">
        <pc:chgData name="Cheng, Andrew" userId="S::acheng@chla.usc.edu::3aa8c321-51ad-4fdd-bb5f-5fbad2c3c18a" providerId="AD" clId="Web-{6212E525-13E4-460E-B275-93D3EAAF8609}" dt="2022-09-02T15:33:47.869" v="150" actId="20577"/>
        <pc:sldMkLst>
          <pc:docMk/>
          <pc:sldMk cId="2393914221" sldId="396"/>
        </pc:sldMkLst>
        <pc:spChg chg="mod">
          <ac:chgData name="Cheng, Andrew" userId="S::acheng@chla.usc.edu::3aa8c321-51ad-4fdd-bb5f-5fbad2c3c18a" providerId="AD" clId="Web-{6212E525-13E4-460E-B275-93D3EAAF8609}" dt="2022-09-02T15:33:47.869" v="150" actId="20577"/>
          <ac:spMkLst>
            <pc:docMk/>
            <pc:sldMk cId="2393914221" sldId="396"/>
            <ac:spMk id="12" creationId="{6A259535-F403-8509-CDB2-754DAB9C675B}"/>
          </ac:spMkLst>
        </pc:spChg>
      </pc:sldChg>
      <pc:sldChg chg="modSp">
        <pc:chgData name="Cheng, Andrew" userId="S::acheng@chla.usc.edu::3aa8c321-51ad-4fdd-bb5f-5fbad2c3c18a" providerId="AD" clId="Web-{6212E525-13E4-460E-B275-93D3EAAF8609}" dt="2022-09-02T15:39:56.991" v="263" actId="20577"/>
        <pc:sldMkLst>
          <pc:docMk/>
          <pc:sldMk cId="2273643476" sldId="397"/>
        </pc:sldMkLst>
        <pc:spChg chg="mod">
          <ac:chgData name="Cheng, Andrew" userId="S::acheng@chla.usc.edu::3aa8c321-51ad-4fdd-bb5f-5fbad2c3c18a" providerId="AD" clId="Web-{6212E525-13E4-460E-B275-93D3EAAF8609}" dt="2022-09-02T15:39:56.991" v="263" actId="20577"/>
          <ac:spMkLst>
            <pc:docMk/>
            <pc:sldMk cId="2273643476" sldId="397"/>
            <ac:spMk id="12" creationId="{6A259535-F403-8509-CDB2-754DAB9C675B}"/>
          </ac:spMkLst>
        </pc:spChg>
      </pc:sldChg>
    </pc:docChg>
  </pc:docChgLst>
  <pc:docChgLst>
    <pc:chgData name="Patel, Neil" userId="e335af7a-3b33-4aaa-b6f2-cc4ac5d44ade" providerId="ADAL" clId="{FFEB6F30-F218-4CB1-A878-60A964F8491D}"/>
    <pc:docChg chg="undo custSel addSld delSld modSld">
      <pc:chgData name="Patel, Neil" userId="e335af7a-3b33-4aaa-b6f2-cc4ac5d44ade" providerId="ADAL" clId="{FFEB6F30-F218-4CB1-A878-60A964F8491D}" dt="2022-06-30T00:45:02.441" v="1044" actId="208"/>
      <pc:docMkLst>
        <pc:docMk/>
      </pc:docMkLst>
      <pc:sldChg chg="addSp delSp modSp mod modAnim">
        <pc:chgData name="Patel, Neil" userId="e335af7a-3b33-4aaa-b6f2-cc4ac5d44ade" providerId="ADAL" clId="{FFEB6F30-F218-4CB1-A878-60A964F8491D}" dt="2022-06-30T00:11:26.897" v="426" actId="1035"/>
        <pc:sldMkLst>
          <pc:docMk/>
          <pc:sldMk cId="1214923498" sldId="336"/>
        </pc:sldMkLst>
        <pc:spChg chg="del">
          <ac:chgData name="Patel, Neil" userId="e335af7a-3b33-4aaa-b6f2-cc4ac5d44ade" providerId="ADAL" clId="{FFEB6F30-F218-4CB1-A878-60A964F8491D}" dt="2022-06-30T00:10:55.502" v="421" actId="478"/>
          <ac:spMkLst>
            <pc:docMk/>
            <pc:sldMk cId="1214923498" sldId="336"/>
            <ac:spMk id="7" creationId="{BAED0327-3297-47CC-9BF2-04FDFD0D6EA8}"/>
          </ac:spMkLst>
        </pc:spChg>
        <pc:spChg chg="mod">
          <ac:chgData name="Patel, Neil" userId="e335af7a-3b33-4aaa-b6f2-cc4ac5d44ade" providerId="ADAL" clId="{FFEB6F30-F218-4CB1-A878-60A964F8491D}" dt="2022-06-30T00:10:10.174" v="411" actId="1076"/>
          <ac:spMkLst>
            <pc:docMk/>
            <pc:sldMk cId="1214923498" sldId="336"/>
            <ac:spMk id="10" creationId="{134A5D6A-1D58-458C-AAD0-4AA72F5AB4F5}"/>
          </ac:spMkLst>
        </pc:spChg>
        <pc:picChg chg="add mod">
          <ac:chgData name="Patel, Neil" userId="e335af7a-3b33-4aaa-b6f2-cc4ac5d44ade" providerId="ADAL" clId="{FFEB6F30-F218-4CB1-A878-60A964F8491D}" dt="2022-06-30T00:11:26.897" v="426" actId="1035"/>
          <ac:picMkLst>
            <pc:docMk/>
            <pc:sldMk cId="1214923498" sldId="336"/>
            <ac:picMk id="2" creationId="{865DFFC8-9009-4BFE-AC98-D66BBB5B99CC}"/>
          </ac:picMkLst>
        </pc:picChg>
        <pc:picChg chg="add mod">
          <ac:chgData name="Patel, Neil" userId="e335af7a-3b33-4aaa-b6f2-cc4ac5d44ade" providerId="ADAL" clId="{FFEB6F30-F218-4CB1-A878-60A964F8491D}" dt="2022-06-30T00:10:48.285" v="420" actId="1036"/>
          <ac:picMkLst>
            <pc:docMk/>
            <pc:sldMk cId="1214923498" sldId="336"/>
            <ac:picMk id="3" creationId="{27043FBA-A9C6-44F7-81A9-D8D4B21AFD0E}"/>
          </ac:picMkLst>
        </pc:picChg>
      </pc:sldChg>
      <pc:sldChg chg="addSp delSp modSp mod delAnim modAnim modNotesTx">
        <pc:chgData name="Patel, Neil" userId="e335af7a-3b33-4aaa-b6f2-cc4ac5d44ade" providerId="ADAL" clId="{FFEB6F30-F218-4CB1-A878-60A964F8491D}" dt="2022-06-30T00:13:10.589" v="591"/>
        <pc:sldMkLst>
          <pc:docMk/>
          <pc:sldMk cId="2912189831" sldId="340"/>
        </pc:sldMkLst>
        <pc:spChg chg="del">
          <ac:chgData name="Patel, Neil" userId="e335af7a-3b33-4aaa-b6f2-cc4ac5d44ade" providerId="ADAL" clId="{FFEB6F30-F218-4CB1-A878-60A964F8491D}" dt="2022-06-30T00:11:41.946" v="428" actId="478"/>
          <ac:spMkLst>
            <pc:docMk/>
            <pc:sldMk cId="2912189831" sldId="340"/>
            <ac:spMk id="7" creationId="{BAED0327-3297-47CC-9BF2-04FDFD0D6EA8}"/>
          </ac:spMkLst>
        </pc:spChg>
        <pc:picChg chg="add mod">
          <ac:chgData name="Patel, Neil" userId="e335af7a-3b33-4aaa-b6f2-cc4ac5d44ade" providerId="ADAL" clId="{FFEB6F30-F218-4CB1-A878-60A964F8491D}" dt="2022-06-30T00:11:56.625" v="432" actId="14100"/>
          <ac:picMkLst>
            <pc:docMk/>
            <pc:sldMk cId="2912189831" sldId="340"/>
            <ac:picMk id="2" creationId="{4CAADAFF-D5D7-4991-9D82-D612D237914A}"/>
          </ac:picMkLst>
        </pc:picChg>
        <pc:picChg chg="del">
          <ac:chgData name="Patel, Neil" userId="e335af7a-3b33-4aaa-b6f2-cc4ac5d44ade" providerId="ADAL" clId="{FFEB6F30-F218-4CB1-A878-60A964F8491D}" dt="2022-06-30T00:01:31.745" v="227" actId="478"/>
          <ac:picMkLst>
            <pc:docMk/>
            <pc:sldMk cId="2912189831" sldId="340"/>
            <ac:picMk id="3" creationId="{FF8B4299-249E-4B02-8E10-A881633878DC}"/>
          </ac:picMkLst>
        </pc:picChg>
        <pc:picChg chg="add mod">
          <ac:chgData name="Patel, Neil" userId="e335af7a-3b33-4aaa-b6f2-cc4ac5d44ade" providerId="ADAL" clId="{FFEB6F30-F218-4CB1-A878-60A964F8491D}" dt="2022-06-30T00:13:04.860" v="589" actId="1076"/>
          <ac:picMkLst>
            <pc:docMk/>
            <pc:sldMk cId="2912189831" sldId="340"/>
            <ac:picMk id="4" creationId="{640B645E-7D4E-41ED-88DC-986CAAE75869}"/>
          </ac:picMkLst>
        </pc:picChg>
        <pc:picChg chg="del">
          <ac:chgData name="Patel, Neil" userId="e335af7a-3b33-4aaa-b6f2-cc4ac5d44ade" providerId="ADAL" clId="{FFEB6F30-F218-4CB1-A878-60A964F8491D}" dt="2022-06-30T00:01:32.307" v="228" actId="478"/>
          <ac:picMkLst>
            <pc:docMk/>
            <pc:sldMk cId="2912189831" sldId="340"/>
            <ac:picMk id="5" creationId="{8CCD1FDC-4487-467E-A5CD-DEDCBA640F97}"/>
          </ac:picMkLst>
        </pc:picChg>
        <pc:picChg chg="del">
          <ac:chgData name="Patel, Neil" userId="e335af7a-3b33-4aaa-b6f2-cc4ac5d44ade" providerId="ADAL" clId="{FFEB6F30-F218-4CB1-A878-60A964F8491D}" dt="2022-06-30T00:01:32.867" v="229" actId="478"/>
          <ac:picMkLst>
            <pc:docMk/>
            <pc:sldMk cId="2912189831" sldId="340"/>
            <ac:picMk id="8" creationId="{2B671BCE-A546-4DD2-8746-89B0BC08F009}"/>
          </ac:picMkLst>
        </pc:picChg>
      </pc:sldChg>
      <pc:sldChg chg="addSp delSp modSp mod delAnim modAnim">
        <pc:chgData name="Patel, Neil" userId="e335af7a-3b33-4aaa-b6f2-cc4ac5d44ade" providerId="ADAL" clId="{FFEB6F30-F218-4CB1-A878-60A964F8491D}" dt="2022-06-30T00:22:45.715" v="625"/>
        <pc:sldMkLst>
          <pc:docMk/>
          <pc:sldMk cId="2528083807" sldId="343"/>
        </pc:sldMkLst>
        <pc:spChg chg="del">
          <ac:chgData name="Patel, Neil" userId="e335af7a-3b33-4aaa-b6f2-cc4ac5d44ade" providerId="ADAL" clId="{FFEB6F30-F218-4CB1-A878-60A964F8491D}" dt="2022-06-30T00:15:05.308" v="594" actId="478"/>
          <ac:spMkLst>
            <pc:docMk/>
            <pc:sldMk cId="2528083807" sldId="343"/>
            <ac:spMk id="7" creationId="{BAED0327-3297-47CC-9BF2-04FDFD0D6EA8}"/>
          </ac:spMkLst>
        </pc:spChg>
        <pc:spChg chg="mod">
          <ac:chgData name="Patel, Neil" userId="e335af7a-3b33-4aaa-b6f2-cc4ac5d44ade" providerId="ADAL" clId="{FFEB6F30-F218-4CB1-A878-60A964F8491D}" dt="2022-06-30T00:15:13.300" v="614" actId="20577"/>
          <ac:spMkLst>
            <pc:docMk/>
            <pc:sldMk cId="2528083807" sldId="343"/>
            <ac:spMk id="10" creationId="{134A5D6A-1D58-458C-AAD0-4AA72F5AB4F5}"/>
          </ac:spMkLst>
        </pc:spChg>
        <pc:picChg chg="add mod">
          <ac:chgData name="Patel, Neil" userId="e335af7a-3b33-4aaa-b6f2-cc4ac5d44ade" providerId="ADAL" clId="{FFEB6F30-F218-4CB1-A878-60A964F8491D}" dt="2022-06-30T00:22:04.378" v="617" actId="14100"/>
          <ac:picMkLst>
            <pc:docMk/>
            <pc:sldMk cId="2528083807" sldId="343"/>
            <ac:picMk id="2" creationId="{5447EB0B-FFBA-4E2D-9C11-DD0E642CBD91}"/>
          </ac:picMkLst>
        </pc:picChg>
        <pc:picChg chg="del">
          <ac:chgData name="Patel, Neil" userId="e335af7a-3b33-4aaa-b6f2-cc4ac5d44ade" providerId="ADAL" clId="{FFEB6F30-F218-4CB1-A878-60A964F8491D}" dt="2022-06-30T00:15:02.851" v="592" actId="478"/>
          <ac:picMkLst>
            <pc:docMk/>
            <pc:sldMk cId="2528083807" sldId="343"/>
            <ac:picMk id="3" creationId="{DA7A039F-52D5-4264-923C-F5903F8B6CF8}"/>
          </ac:picMkLst>
        </pc:picChg>
        <pc:picChg chg="add mod">
          <ac:chgData name="Patel, Neil" userId="e335af7a-3b33-4aaa-b6f2-cc4ac5d44ade" providerId="ADAL" clId="{FFEB6F30-F218-4CB1-A878-60A964F8491D}" dt="2022-06-30T00:22:24.460" v="621" actId="14100"/>
          <ac:picMkLst>
            <pc:docMk/>
            <pc:sldMk cId="2528083807" sldId="343"/>
            <ac:picMk id="4" creationId="{86598D05-E731-49C7-9E84-4F6C5B1E1A02}"/>
          </ac:picMkLst>
        </pc:picChg>
        <pc:picChg chg="del">
          <ac:chgData name="Patel, Neil" userId="e335af7a-3b33-4aaa-b6f2-cc4ac5d44ade" providerId="ADAL" clId="{FFEB6F30-F218-4CB1-A878-60A964F8491D}" dt="2022-06-30T00:15:03.421" v="593" actId="478"/>
          <ac:picMkLst>
            <pc:docMk/>
            <pc:sldMk cId="2528083807" sldId="343"/>
            <ac:picMk id="5" creationId="{DC51B8B6-E271-499A-82B4-760F48E79C97}"/>
          </ac:picMkLst>
        </pc:picChg>
      </pc:sldChg>
      <pc:sldChg chg="addSp delSp modSp new mod">
        <pc:chgData name="Patel, Neil" userId="e335af7a-3b33-4aaa-b6f2-cc4ac5d44ade" providerId="ADAL" clId="{FFEB6F30-F218-4CB1-A878-60A964F8491D}" dt="2022-06-30T00:45:02.441" v="1044" actId="208"/>
        <pc:sldMkLst>
          <pc:docMk/>
          <pc:sldMk cId="2062614406" sldId="348"/>
        </pc:sldMkLst>
        <pc:spChg chg="mod">
          <ac:chgData name="Patel, Neil" userId="e335af7a-3b33-4aaa-b6f2-cc4ac5d44ade" providerId="ADAL" clId="{FFEB6F30-F218-4CB1-A878-60A964F8491D}" dt="2022-06-30T00:26:02.318" v="972" actId="20577"/>
          <ac:spMkLst>
            <pc:docMk/>
            <pc:sldMk cId="2062614406" sldId="348"/>
            <ac:spMk id="3" creationId="{ACB2DCBC-68A7-49A6-BB7C-7D83B81D190E}"/>
          </ac:spMkLst>
        </pc:spChg>
        <pc:spChg chg="del">
          <ac:chgData name="Patel, Neil" userId="e335af7a-3b33-4aaa-b6f2-cc4ac5d44ade" providerId="ADAL" clId="{FFEB6F30-F218-4CB1-A878-60A964F8491D}" dt="2022-06-30T00:38:00.913" v="983" actId="478"/>
          <ac:spMkLst>
            <pc:docMk/>
            <pc:sldMk cId="2062614406" sldId="348"/>
            <ac:spMk id="5" creationId="{8161CD19-A586-401D-87E0-1B79112BAA4E}"/>
          </ac:spMkLst>
        </pc:spChg>
        <pc:spChg chg="add mod">
          <ac:chgData name="Patel, Neil" userId="e335af7a-3b33-4aaa-b6f2-cc4ac5d44ade" providerId="ADAL" clId="{FFEB6F30-F218-4CB1-A878-60A964F8491D}" dt="2022-06-30T00:45:02.441" v="1044" actId="208"/>
          <ac:spMkLst>
            <pc:docMk/>
            <pc:sldMk cId="2062614406" sldId="348"/>
            <ac:spMk id="13" creationId="{B76BC465-7473-4882-9E03-0E1D8D70063D}"/>
          </ac:spMkLst>
        </pc:spChg>
        <pc:spChg chg="add mod">
          <ac:chgData name="Patel, Neil" userId="e335af7a-3b33-4aaa-b6f2-cc4ac5d44ade" providerId="ADAL" clId="{FFEB6F30-F218-4CB1-A878-60A964F8491D}" dt="2022-06-30T00:44:15.055" v="1039" actId="206"/>
          <ac:spMkLst>
            <pc:docMk/>
            <pc:sldMk cId="2062614406" sldId="348"/>
            <ac:spMk id="14" creationId="{8B0DC6AE-916D-46DB-A6D2-CCE4EF474E9F}"/>
          </ac:spMkLst>
        </pc:spChg>
        <pc:picChg chg="add del mod">
          <ac:chgData name="Patel, Neil" userId="e335af7a-3b33-4aaa-b6f2-cc4ac5d44ade" providerId="ADAL" clId="{FFEB6F30-F218-4CB1-A878-60A964F8491D}" dt="2022-06-30T00:37:20.871" v="979" actId="478"/>
          <ac:picMkLst>
            <pc:docMk/>
            <pc:sldMk cId="2062614406" sldId="348"/>
            <ac:picMk id="8" creationId="{3C3A71E0-0B71-401B-B2FE-B72F668FF32C}"/>
          </ac:picMkLst>
        </pc:picChg>
        <pc:picChg chg="add mod">
          <ac:chgData name="Patel, Neil" userId="e335af7a-3b33-4aaa-b6f2-cc4ac5d44ade" providerId="ADAL" clId="{FFEB6F30-F218-4CB1-A878-60A964F8491D}" dt="2022-06-30T00:33:23.970" v="978" actId="1076"/>
          <ac:picMkLst>
            <pc:docMk/>
            <pc:sldMk cId="2062614406" sldId="348"/>
            <ac:picMk id="10" creationId="{9FA4A70D-F518-4820-91AD-90A673A913D0}"/>
          </ac:picMkLst>
        </pc:picChg>
        <pc:picChg chg="add mod">
          <ac:chgData name="Patel, Neil" userId="e335af7a-3b33-4aaa-b6f2-cc4ac5d44ade" providerId="ADAL" clId="{FFEB6F30-F218-4CB1-A878-60A964F8491D}" dt="2022-06-30T00:39:34.594" v="998" actId="1076"/>
          <ac:picMkLst>
            <pc:docMk/>
            <pc:sldMk cId="2062614406" sldId="348"/>
            <ac:picMk id="12" creationId="{33D2D7D8-6ADE-4DFC-A33D-58F070C52224}"/>
          </ac:picMkLst>
        </pc:picChg>
      </pc:sldChg>
      <pc:sldChg chg="addSp delSp modSp new del mod delAnim modAnim">
        <pc:chgData name="Patel, Neil" userId="e335af7a-3b33-4aaa-b6f2-cc4ac5d44ade" providerId="ADAL" clId="{FFEB6F30-F218-4CB1-A878-60A964F8491D}" dt="2022-06-29T20:38:27.433" v="80" actId="47"/>
        <pc:sldMkLst>
          <pc:docMk/>
          <pc:sldMk cId="223136688" sldId="349"/>
        </pc:sldMkLst>
        <pc:spChg chg="mod">
          <ac:chgData name="Patel, Neil" userId="e335af7a-3b33-4aaa-b6f2-cc4ac5d44ade" providerId="ADAL" clId="{FFEB6F30-F218-4CB1-A878-60A964F8491D}" dt="2022-06-29T20:35:37.509" v="57" actId="20577"/>
          <ac:spMkLst>
            <pc:docMk/>
            <pc:sldMk cId="223136688" sldId="349"/>
            <ac:spMk id="3" creationId="{05133219-2202-4E80-B2E9-B056A86130FD}"/>
          </ac:spMkLst>
        </pc:spChg>
        <pc:spChg chg="mod">
          <ac:chgData name="Patel, Neil" userId="e335af7a-3b33-4aaa-b6f2-cc4ac5d44ade" providerId="ADAL" clId="{FFEB6F30-F218-4CB1-A878-60A964F8491D}" dt="2022-06-29T20:38:03.541" v="71" actId="20577"/>
          <ac:spMkLst>
            <pc:docMk/>
            <pc:sldMk cId="223136688" sldId="349"/>
            <ac:spMk id="4" creationId="{7BFBC175-0DF1-4910-A22E-B4BDD494BA85}"/>
          </ac:spMkLst>
        </pc:spChg>
        <pc:spChg chg="del">
          <ac:chgData name="Patel, Neil" userId="e335af7a-3b33-4aaa-b6f2-cc4ac5d44ade" providerId="ADAL" clId="{FFEB6F30-F218-4CB1-A878-60A964F8491D}" dt="2022-06-29T20:37:41.806" v="58"/>
          <ac:spMkLst>
            <pc:docMk/>
            <pc:sldMk cId="223136688" sldId="349"/>
            <ac:spMk id="5" creationId="{634B80D4-73F3-4FF5-B2C5-AB96D1E90A14}"/>
          </ac:spMkLst>
        </pc:spChg>
        <pc:spChg chg="add mod">
          <ac:chgData name="Patel, Neil" userId="e335af7a-3b33-4aaa-b6f2-cc4ac5d44ade" providerId="ADAL" clId="{FFEB6F30-F218-4CB1-A878-60A964F8491D}" dt="2022-06-29T20:38:22.551" v="78" actId="21"/>
          <ac:spMkLst>
            <pc:docMk/>
            <pc:sldMk cId="223136688" sldId="349"/>
            <ac:spMk id="9" creationId="{D4F40770-7AC6-4E06-B942-D1938B7B7BF4}"/>
          </ac:spMkLst>
        </pc:spChg>
        <pc:picChg chg="add del mod">
          <ac:chgData name="Patel, Neil" userId="e335af7a-3b33-4aaa-b6f2-cc4ac5d44ade" providerId="ADAL" clId="{FFEB6F30-F218-4CB1-A878-60A964F8491D}" dt="2022-06-29T20:38:22.551" v="78" actId="21"/>
          <ac:picMkLst>
            <pc:docMk/>
            <pc:sldMk cId="223136688" sldId="349"/>
            <ac:picMk id="7" creationId="{BBE5F300-07D6-4470-9F58-F21A7419BD2F}"/>
          </ac:picMkLst>
        </pc:picChg>
      </pc:sldChg>
      <pc:sldChg chg="addSp delSp modSp add del mod delAnim modAnim">
        <pc:chgData name="Patel, Neil" userId="e335af7a-3b33-4aaa-b6f2-cc4ac5d44ade" providerId="ADAL" clId="{FFEB6F30-F218-4CB1-A878-60A964F8491D}" dt="2022-06-30T00:10:35.171" v="414" actId="14100"/>
        <pc:sldMkLst>
          <pc:docMk/>
          <pc:sldMk cId="3324602793" sldId="350"/>
        </pc:sldMkLst>
        <pc:spChg chg="mod">
          <ac:chgData name="Patel, Neil" userId="e335af7a-3b33-4aaa-b6f2-cc4ac5d44ade" providerId="ADAL" clId="{FFEB6F30-F218-4CB1-A878-60A964F8491D}" dt="2022-06-29T20:39:10.045" v="165" actId="20577"/>
          <ac:spMkLst>
            <pc:docMk/>
            <pc:sldMk cId="3324602793" sldId="350"/>
            <ac:spMk id="7" creationId="{BAED0327-3297-47CC-9BF2-04FDFD0D6EA8}"/>
          </ac:spMkLst>
        </pc:spChg>
        <pc:spChg chg="mod">
          <ac:chgData name="Patel, Neil" userId="e335af7a-3b33-4aaa-b6f2-cc4ac5d44ade" providerId="ADAL" clId="{FFEB6F30-F218-4CB1-A878-60A964F8491D}" dt="2022-06-29T20:38:17.566" v="75"/>
          <ac:spMkLst>
            <pc:docMk/>
            <pc:sldMk cId="3324602793" sldId="350"/>
            <ac:spMk id="10" creationId="{134A5D6A-1D58-458C-AAD0-4AA72F5AB4F5}"/>
          </ac:spMkLst>
        </pc:spChg>
        <pc:picChg chg="del">
          <ac:chgData name="Patel, Neil" userId="e335af7a-3b33-4aaa-b6f2-cc4ac5d44ade" providerId="ADAL" clId="{FFEB6F30-F218-4CB1-A878-60A964F8491D}" dt="2022-06-29T20:38:10.603" v="73" actId="478"/>
          <ac:picMkLst>
            <pc:docMk/>
            <pc:sldMk cId="3324602793" sldId="350"/>
            <ac:picMk id="2" creationId="{865DFFC8-9009-4BFE-AC98-D66BBB5B99CC}"/>
          </ac:picMkLst>
        </pc:picChg>
        <pc:picChg chg="del">
          <ac:chgData name="Patel, Neil" userId="e335af7a-3b33-4aaa-b6f2-cc4ac5d44ade" providerId="ADAL" clId="{FFEB6F30-F218-4CB1-A878-60A964F8491D}" dt="2022-06-29T20:38:11.389" v="74" actId="478"/>
          <ac:picMkLst>
            <pc:docMk/>
            <pc:sldMk cId="3324602793" sldId="350"/>
            <ac:picMk id="3" creationId="{27043FBA-A9C6-44F7-81A9-D8D4B21AFD0E}"/>
          </ac:picMkLst>
        </pc:picChg>
        <pc:picChg chg="add mod">
          <ac:chgData name="Patel, Neil" userId="e335af7a-3b33-4aaa-b6f2-cc4ac5d44ade" providerId="ADAL" clId="{FFEB6F30-F218-4CB1-A878-60A964F8491D}" dt="2022-06-30T00:10:35.171" v="414" actId="14100"/>
          <ac:picMkLst>
            <pc:docMk/>
            <pc:sldMk cId="3324602793" sldId="350"/>
            <ac:picMk id="6" creationId="{4E32F6DB-BF7C-4D9E-9D7C-65B9B021E719}"/>
          </ac:picMkLst>
        </pc:picChg>
      </pc:sldChg>
      <pc:sldChg chg="addSp delSp modSp new mod">
        <pc:chgData name="Patel, Neil" userId="e335af7a-3b33-4aaa-b6f2-cc4ac5d44ade" providerId="ADAL" clId="{FFEB6F30-F218-4CB1-A878-60A964F8491D}" dt="2022-06-30T00:26:23.519" v="974" actId="478"/>
        <pc:sldMkLst>
          <pc:docMk/>
          <pc:sldMk cId="3238696018" sldId="351"/>
        </pc:sldMkLst>
        <pc:spChg chg="del">
          <ac:chgData name="Patel, Neil" userId="e335af7a-3b33-4aaa-b6f2-cc4ac5d44ade" providerId="ADAL" clId="{FFEB6F30-F218-4CB1-A878-60A964F8491D}" dt="2022-06-30T00:26:23.519" v="974" actId="478"/>
          <ac:spMkLst>
            <pc:docMk/>
            <pc:sldMk cId="3238696018" sldId="351"/>
            <ac:spMk id="2" creationId="{F0F7CF0E-93A4-4D48-8484-C6AEC58C05F2}"/>
          </ac:spMkLst>
        </pc:spChg>
        <pc:spChg chg="mod">
          <ac:chgData name="Patel, Neil" userId="e335af7a-3b33-4aaa-b6f2-cc4ac5d44ade" providerId="ADAL" clId="{FFEB6F30-F218-4CB1-A878-60A964F8491D}" dt="2022-06-30T00:22:57.492" v="627"/>
          <ac:spMkLst>
            <pc:docMk/>
            <pc:sldMk cId="3238696018" sldId="351"/>
            <ac:spMk id="3" creationId="{F2A5EA6D-FAED-4A4A-B5B7-5F62A98C4378}"/>
          </ac:spMkLst>
        </pc:spChg>
        <pc:spChg chg="del">
          <ac:chgData name="Patel, Neil" userId="e335af7a-3b33-4aaa-b6f2-cc4ac5d44ade" providerId="ADAL" clId="{FFEB6F30-F218-4CB1-A878-60A964F8491D}" dt="2022-06-30T00:23:00.789" v="628" actId="478"/>
          <ac:spMkLst>
            <pc:docMk/>
            <pc:sldMk cId="3238696018" sldId="351"/>
            <ac:spMk id="4" creationId="{9B8B97A2-854E-4BCF-9F8F-0BF26371BA6F}"/>
          </ac:spMkLst>
        </pc:spChg>
        <pc:spChg chg="del">
          <ac:chgData name="Patel, Neil" userId="e335af7a-3b33-4aaa-b6f2-cc4ac5d44ade" providerId="ADAL" clId="{FFEB6F30-F218-4CB1-A878-60A964F8491D}" dt="2022-06-30T00:23:06.782" v="629" actId="478"/>
          <ac:spMkLst>
            <pc:docMk/>
            <pc:sldMk cId="3238696018" sldId="351"/>
            <ac:spMk id="5" creationId="{F0E55BE8-71DF-4B62-BB01-BA45E44FDB26}"/>
          </ac:spMkLst>
        </pc:spChg>
        <pc:spChg chg="add mod">
          <ac:chgData name="Patel, Neil" userId="e335af7a-3b33-4aaa-b6f2-cc4ac5d44ade" providerId="ADAL" clId="{FFEB6F30-F218-4CB1-A878-60A964F8491D}" dt="2022-06-30T00:26:14.494" v="973" actId="14100"/>
          <ac:spMkLst>
            <pc:docMk/>
            <pc:sldMk cId="3238696018" sldId="351"/>
            <ac:spMk id="7" creationId="{AB50FF0F-B143-4603-BF8A-B07A7266B920}"/>
          </ac:spMkLst>
        </pc:spChg>
      </pc:sldChg>
      <pc:sldChg chg="new del">
        <pc:chgData name="Patel, Neil" userId="e335af7a-3b33-4aaa-b6f2-cc4ac5d44ade" providerId="ADAL" clId="{FFEB6F30-F218-4CB1-A878-60A964F8491D}" dt="2022-06-30T00:24:35.518" v="858" actId="47"/>
        <pc:sldMkLst>
          <pc:docMk/>
          <pc:sldMk cId="863802531" sldId="352"/>
        </pc:sldMkLst>
      </pc:sldChg>
      <pc:sldChg chg="delSp modSp new del mod">
        <pc:chgData name="Patel, Neil" userId="e335af7a-3b33-4aaa-b6f2-cc4ac5d44ade" providerId="ADAL" clId="{FFEB6F30-F218-4CB1-A878-60A964F8491D}" dt="2022-06-30T00:25:54.232" v="970" actId="47"/>
        <pc:sldMkLst>
          <pc:docMk/>
          <pc:sldMk cId="2427610742" sldId="352"/>
        </pc:sldMkLst>
        <pc:spChg chg="mod">
          <ac:chgData name="Patel, Neil" userId="e335af7a-3b33-4aaa-b6f2-cc4ac5d44ade" providerId="ADAL" clId="{FFEB6F30-F218-4CB1-A878-60A964F8491D}" dt="2022-06-30T00:25:15.656" v="887" actId="20577"/>
          <ac:spMkLst>
            <pc:docMk/>
            <pc:sldMk cId="2427610742" sldId="352"/>
            <ac:spMk id="3" creationId="{B4E73BF9-E14E-42A2-BD45-BC7C66D47BA8}"/>
          </ac:spMkLst>
        </pc:spChg>
        <pc:spChg chg="del">
          <ac:chgData name="Patel, Neil" userId="e335af7a-3b33-4aaa-b6f2-cc4ac5d44ade" providerId="ADAL" clId="{FFEB6F30-F218-4CB1-A878-60A964F8491D}" dt="2022-06-30T00:25:24.317" v="888" actId="478"/>
          <ac:spMkLst>
            <pc:docMk/>
            <pc:sldMk cId="2427610742" sldId="352"/>
            <ac:spMk id="4" creationId="{B52FD4C6-4D56-4ECC-96C5-71B5DEACD67C}"/>
          </ac:spMkLst>
        </pc:spChg>
        <pc:spChg chg="mod">
          <ac:chgData name="Patel, Neil" userId="e335af7a-3b33-4aaa-b6f2-cc4ac5d44ade" providerId="ADAL" clId="{FFEB6F30-F218-4CB1-A878-60A964F8491D}" dt="2022-06-30T00:25:51.892" v="969" actId="20577"/>
          <ac:spMkLst>
            <pc:docMk/>
            <pc:sldMk cId="2427610742" sldId="352"/>
            <ac:spMk id="5" creationId="{71077BCA-49B1-4AFD-8A80-17614A982C9D}"/>
          </ac:spMkLst>
        </pc:spChg>
      </pc:sldChg>
    </pc:docChg>
  </pc:docChgLst>
  <pc:docChgLst>
    <pc:chgData name="Cheng, Andrew" userId="S::acheng@chla.usc.edu::3aa8c321-51ad-4fdd-bb5f-5fbad2c3c18a" providerId="AD" clId="Web-{0C36988B-833B-4DAE-88F0-58831999AF16}"/>
    <pc:docChg chg="mod modSld">
      <pc:chgData name="Cheng, Andrew" userId="S::acheng@chla.usc.edu::3aa8c321-51ad-4fdd-bb5f-5fbad2c3c18a" providerId="AD" clId="Web-{0C36988B-833B-4DAE-88F0-58831999AF16}" dt="2022-07-12T00:14:00.441" v="317" actId="1076"/>
      <pc:docMkLst>
        <pc:docMk/>
      </pc:docMkLst>
      <pc:sldChg chg="modSp">
        <pc:chgData name="Cheng, Andrew" userId="S::acheng@chla.usc.edu::3aa8c321-51ad-4fdd-bb5f-5fbad2c3c18a" providerId="AD" clId="Web-{0C36988B-833B-4DAE-88F0-58831999AF16}" dt="2022-07-11T23:04:50.449" v="28" actId="20577"/>
        <pc:sldMkLst>
          <pc:docMk/>
          <pc:sldMk cId="1659716124" sldId="333"/>
        </pc:sldMkLst>
        <pc:spChg chg="mod">
          <ac:chgData name="Cheng, Andrew" userId="S::acheng@chla.usc.edu::3aa8c321-51ad-4fdd-bb5f-5fbad2c3c18a" providerId="AD" clId="Web-{0C36988B-833B-4DAE-88F0-58831999AF16}" dt="2022-07-11T23:04:50.449" v="28" actId="20577"/>
          <ac:spMkLst>
            <pc:docMk/>
            <pc:sldMk cId="1659716124" sldId="333"/>
            <ac:spMk id="8" creationId="{5F9ED437-7DA6-4034-B8CC-C4FFD122CDDB}"/>
          </ac:spMkLst>
        </pc:spChg>
      </pc:sldChg>
      <pc:sldChg chg="addSp delSp addCm modCm">
        <pc:chgData name="Cheng, Andrew" userId="S::acheng@chla.usc.edu::3aa8c321-51ad-4fdd-bb5f-5fbad2c3c18a" providerId="AD" clId="Web-{0C36988B-833B-4DAE-88F0-58831999AF16}" dt="2022-07-11T23:13:12.762" v="34"/>
        <pc:sldMkLst>
          <pc:docMk/>
          <pc:sldMk cId="3128006251" sldId="335"/>
        </pc:sldMkLst>
        <pc:spChg chg="add del">
          <ac:chgData name="Cheng, Andrew" userId="S::acheng@chla.usc.edu::3aa8c321-51ad-4fdd-bb5f-5fbad2c3c18a" providerId="AD" clId="Web-{0C36988B-833B-4DAE-88F0-58831999AF16}" dt="2022-07-11T23:07:32.173" v="32"/>
          <ac:spMkLst>
            <pc:docMk/>
            <pc:sldMk cId="3128006251" sldId="335"/>
            <ac:spMk id="2" creationId="{9C1DFC93-0EEC-6A30-6B6D-E88EA1F06944}"/>
          </ac:spMkLst>
        </pc:spChg>
      </pc:sldChg>
      <pc:sldChg chg="modSp addCm modCm">
        <pc:chgData name="Cheng, Andrew" userId="S::acheng@chla.usc.edu::3aa8c321-51ad-4fdd-bb5f-5fbad2c3c18a" providerId="AD" clId="Web-{0C36988B-833B-4DAE-88F0-58831999AF16}" dt="2022-07-11T23:23:59.314" v="67"/>
        <pc:sldMkLst>
          <pc:docMk/>
          <pc:sldMk cId="4029948009" sldId="337"/>
        </pc:sldMkLst>
        <pc:spChg chg="mod">
          <ac:chgData name="Cheng, Andrew" userId="S::acheng@chla.usc.edu::3aa8c321-51ad-4fdd-bb5f-5fbad2c3c18a" providerId="AD" clId="Web-{0C36988B-833B-4DAE-88F0-58831999AF16}" dt="2022-07-11T23:23:41.345" v="65" actId="20577"/>
          <ac:spMkLst>
            <pc:docMk/>
            <pc:sldMk cId="4029948009" sldId="337"/>
            <ac:spMk id="7" creationId="{BAED0327-3297-47CC-9BF2-04FDFD0D6EA8}"/>
          </ac:spMkLst>
        </pc:spChg>
        <pc:spChg chg="mod">
          <ac:chgData name="Cheng, Andrew" userId="S::acheng@chla.usc.edu::3aa8c321-51ad-4fdd-bb5f-5fbad2c3c18a" providerId="AD" clId="Web-{0C36988B-833B-4DAE-88F0-58831999AF16}" dt="2022-07-11T23:23:10.156" v="50" actId="20577"/>
          <ac:spMkLst>
            <pc:docMk/>
            <pc:sldMk cId="4029948009" sldId="337"/>
            <ac:spMk id="10" creationId="{134A5D6A-1D58-458C-AAD0-4AA72F5AB4F5}"/>
          </ac:spMkLst>
        </pc:spChg>
      </pc:sldChg>
      <pc:sldChg chg="addCm">
        <pc:chgData name="Cheng, Andrew" userId="S::acheng@chla.usc.edu::3aa8c321-51ad-4fdd-bb5f-5fbad2c3c18a" providerId="AD" clId="Web-{0C36988B-833B-4DAE-88F0-58831999AF16}" dt="2022-07-11T23:27:08.430" v="69"/>
        <pc:sldMkLst>
          <pc:docMk/>
          <pc:sldMk cId="1488818854" sldId="338"/>
        </pc:sldMkLst>
      </pc:sldChg>
      <pc:sldChg chg="addCm">
        <pc:chgData name="Cheng, Andrew" userId="S::acheng@chla.usc.edu::3aa8c321-51ad-4fdd-bb5f-5fbad2c3c18a" providerId="AD" clId="Web-{0C36988B-833B-4DAE-88F0-58831999AF16}" dt="2022-07-11T23:26:46.179" v="68"/>
        <pc:sldMkLst>
          <pc:docMk/>
          <pc:sldMk cId="849722304" sldId="339"/>
        </pc:sldMkLst>
      </pc:sldChg>
      <pc:sldChg chg="addCm modCm">
        <pc:chgData name="Cheng, Andrew" userId="S::acheng@chla.usc.edu::3aa8c321-51ad-4fdd-bb5f-5fbad2c3c18a" providerId="AD" clId="Web-{0C36988B-833B-4DAE-88F0-58831999AF16}" dt="2022-07-11T23:30:48.671" v="71"/>
        <pc:sldMkLst>
          <pc:docMk/>
          <pc:sldMk cId="543058700" sldId="341"/>
        </pc:sldMkLst>
      </pc:sldChg>
      <pc:sldChg chg="addCm modCm">
        <pc:chgData name="Cheng, Andrew" userId="S::acheng@chla.usc.edu::3aa8c321-51ad-4fdd-bb5f-5fbad2c3c18a" providerId="AD" clId="Web-{0C36988B-833B-4DAE-88F0-58831999AF16}" dt="2022-07-11T23:31:58.830" v="73"/>
        <pc:sldMkLst>
          <pc:docMk/>
          <pc:sldMk cId="2528083807" sldId="343"/>
        </pc:sldMkLst>
      </pc:sldChg>
      <pc:sldChg chg="addCm">
        <pc:chgData name="Cheng, Andrew" userId="S::acheng@chla.usc.edu::3aa8c321-51ad-4fdd-bb5f-5fbad2c3c18a" providerId="AD" clId="Web-{0C36988B-833B-4DAE-88F0-58831999AF16}" dt="2022-07-11T23:48:42.252" v="76"/>
        <pc:sldMkLst>
          <pc:docMk/>
          <pc:sldMk cId="3354589793" sldId="345"/>
        </pc:sldMkLst>
      </pc:sldChg>
      <pc:sldChg chg="addCm">
        <pc:chgData name="Cheng, Andrew" userId="S::acheng@chla.usc.edu::3aa8c321-51ad-4fdd-bb5f-5fbad2c3c18a" providerId="AD" clId="Web-{0C36988B-833B-4DAE-88F0-58831999AF16}" dt="2022-07-11T23:20:40.058" v="35"/>
        <pc:sldMkLst>
          <pc:docMk/>
          <pc:sldMk cId="3324602793" sldId="350"/>
        </pc:sldMkLst>
      </pc:sldChg>
      <pc:sldChg chg="addCm">
        <pc:chgData name="Cheng, Andrew" userId="S::acheng@chla.usc.edu::3aa8c321-51ad-4fdd-bb5f-5fbad2c3c18a" providerId="AD" clId="Web-{0C36988B-833B-4DAE-88F0-58831999AF16}" dt="2022-07-11T23:22:19.280" v="36"/>
        <pc:sldMkLst>
          <pc:docMk/>
          <pc:sldMk cId="3786575112" sldId="369"/>
        </pc:sldMkLst>
      </pc:sldChg>
      <pc:sldChg chg="addSp delSp modSp">
        <pc:chgData name="Cheng, Andrew" userId="S::acheng@chla.usc.edu::3aa8c321-51ad-4fdd-bb5f-5fbad2c3c18a" providerId="AD" clId="Web-{0C36988B-833B-4DAE-88F0-58831999AF16}" dt="2022-07-12T00:00:36.900" v="111" actId="1076"/>
        <pc:sldMkLst>
          <pc:docMk/>
          <pc:sldMk cId="3845480151" sldId="374"/>
        </pc:sldMkLst>
        <pc:spChg chg="add mod">
          <ac:chgData name="Cheng, Andrew" userId="S::acheng@chla.usc.edu::3aa8c321-51ad-4fdd-bb5f-5fbad2c3c18a" providerId="AD" clId="Web-{0C36988B-833B-4DAE-88F0-58831999AF16}" dt="2022-07-12T00:00:22.228" v="109"/>
          <ac:spMkLst>
            <pc:docMk/>
            <pc:sldMk cId="3845480151" sldId="374"/>
            <ac:spMk id="9" creationId="{9914767B-C238-A50D-E565-100718ADDF00}"/>
          </ac:spMkLst>
        </pc:spChg>
        <pc:spChg chg="add mod">
          <ac:chgData name="Cheng, Andrew" userId="S::acheng@chla.usc.edu::3aa8c321-51ad-4fdd-bb5f-5fbad2c3c18a" providerId="AD" clId="Web-{0C36988B-833B-4DAE-88F0-58831999AF16}" dt="2022-07-12T00:00:36.900" v="111" actId="1076"/>
          <ac:spMkLst>
            <pc:docMk/>
            <pc:sldMk cId="3845480151" sldId="374"/>
            <ac:spMk id="10" creationId="{32C51756-E40F-D50E-67E9-9F2984A0669D}"/>
          </ac:spMkLst>
        </pc:spChg>
        <pc:picChg chg="mod">
          <ac:chgData name="Cheng, Andrew" userId="S::acheng@chla.usc.edu::3aa8c321-51ad-4fdd-bb5f-5fbad2c3c18a" providerId="AD" clId="Web-{0C36988B-833B-4DAE-88F0-58831999AF16}" dt="2022-07-11T23:59:52.711" v="103" actId="1076"/>
          <ac:picMkLst>
            <pc:docMk/>
            <pc:sldMk cId="3845480151" sldId="374"/>
            <ac:picMk id="15" creationId="{9D7A1675-16F6-AF56-9229-E21C4212D32B}"/>
          </ac:picMkLst>
        </pc:picChg>
        <pc:picChg chg="mod">
          <ac:chgData name="Cheng, Andrew" userId="S::acheng@chla.usc.edu::3aa8c321-51ad-4fdd-bb5f-5fbad2c3c18a" providerId="AD" clId="Web-{0C36988B-833B-4DAE-88F0-58831999AF16}" dt="2022-07-11T23:58:42.146" v="88" actId="1076"/>
          <ac:picMkLst>
            <pc:docMk/>
            <pc:sldMk cId="3845480151" sldId="374"/>
            <ac:picMk id="22" creationId="{73BED799-1677-B156-8AA3-534B0C7AA388}"/>
          </ac:picMkLst>
        </pc:picChg>
        <pc:picChg chg="mod modCrop">
          <ac:chgData name="Cheng, Andrew" userId="S::acheng@chla.usc.edu::3aa8c321-51ad-4fdd-bb5f-5fbad2c3c18a" providerId="AD" clId="Web-{0C36988B-833B-4DAE-88F0-58831999AF16}" dt="2022-07-11T23:58:35.349" v="87" actId="1076"/>
          <ac:picMkLst>
            <pc:docMk/>
            <pc:sldMk cId="3845480151" sldId="374"/>
            <ac:picMk id="24" creationId="{EDE6494B-2E89-59DA-81A4-AAC044A31395}"/>
          </ac:picMkLst>
        </pc:picChg>
        <pc:cxnChg chg="add del">
          <ac:chgData name="Cheng, Andrew" userId="S::acheng@chla.usc.edu::3aa8c321-51ad-4fdd-bb5f-5fbad2c3c18a" providerId="AD" clId="Web-{0C36988B-833B-4DAE-88F0-58831999AF16}" dt="2022-07-11T23:59:23.632" v="97"/>
          <ac:cxnSpMkLst>
            <pc:docMk/>
            <pc:sldMk cId="3845480151" sldId="374"/>
            <ac:cxnSpMk id="4" creationId="{0201EFAE-91BB-329F-0CC8-771FC0CA1688}"/>
          </ac:cxnSpMkLst>
        </pc:cxnChg>
        <pc:cxnChg chg="add del mod">
          <ac:chgData name="Cheng, Andrew" userId="S::acheng@chla.usc.edu::3aa8c321-51ad-4fdd-bb5f-5fbad2c3c18a" providerId="AD" clId="Web-{0C36988B-833B-4DAE-88F0-58831999AF16}" dt="2022-07-11T23:59:22.710" v="96"/>
          <ac:cxnSpMkLst>
            <pc:docMk/>
            <pc:sldMk cId="3845480151" sldId="374"/>
            <ac:cxnSpMk id="8" creationId="{6AEC427D-D5F1-934A-9F8C-EC87137636E7}"/>
          </ac:cxnSpMkLst>
        </pc:cxnChg>
      </pc:sldChg>
      <pc:sldChg chg="addSp delSp modSp addCm">
        <pc:chgData name="Cheng, Andrew" userId="S::acheng@chla.usc.edu::3aa8c321-51ad-4fdd-bb5f-5fbad2c3c18a" providerId="AD" clId="Web-{0C36988B-833B-4DAE-88F0-58831999AF16}" dt="2022-07-12T00:14:00.441" v="317" actId="1076"/>
        <pc:sldMkLst>
          <pc:docMk/>
          <pc:sldMk cId="635000841" sldId="375"/>
        </pc:sldMkLst>
        <pc:spChg chg="add mod">
          <ac:chgData name="Cheng, Andrew" userId="S::acheng@chla.usc.edu::3aa8c321-51ad-4fdd-bb5f-5fbad2c3c18a" providerId="AD" clId="Web-{0C36988B-833B-4DAE-88F0-58831999AF16}" dt="2022-07-12T00:07:20.569" v="230" actId="1076"/>
          <ac:spMkLst>
            <pc:docMk/>
            <pc:sldMk cId="635000841" sldId="375"/>
            <ac:spMk id="4" creationId="{10BC76FE-FDDE-D19A-7D1C-6A52EC4AFB6D}"/>
          </ac:spMkLst>
        </pc:spChg>
        <pc:spChg chg="add mod">
          <ac:chgData name="Cheng, Andrew" userId="S::acheng@chla.usc.edu::3aa8c321-51ad-4fdd-bb5f-5fbad2c3c18a" providerId="AD" clId="Web-{0C36988B-833B-4DAE-88F0-58831999AF16}" dt="2022-07-12T00:07:20.585" v="231" actId="1076"/>
          <ac:spMkLst>
            <pc:docMk/>
            <pc:sldMk cId="635000841" sldId="375"/>
            <ac:spMk id="5" creationId="{695C1325-7696-5BDF-896C-A4AFEA4A4B85}"/>
          </ac:spMkLst>
        </pc:spChg>
        <pc:spChg chg="add mod">
          <ac:chgData name="Cheng, Andrew" userId="S::acheng@chla.usc.edu::3aa8c321-51ad-4fdd-bb5f-5fbad2c3c18a" providerId="AD" clId="Web-{0C36988B-833B-4DAE-88F0-58831999AF16}" dt="2022-07-12T00:07:24.194" v="235" actId="1076"/>
          <ac:spMkLst>
            <pc:docMk/>
            <pc:sldMk cId="635000841" sldId="375"/>
            <ac:spMk id="7" creationId="{2B92911B-71FF-68CB-E86F-EB07BA6DC5D8}"/>
          </ac:spMkLst>
        </pc:spChg>
        <pc:spChg chg="mod">
          <ac:chgData name="Cheng, Andrew" userId="S::acheng@chla.usc.edu::3aa8c321-51ad-4fdd-bb5f-5fbad2c3c18a" providerId="AD" clId="Web-{0C36988B-833B-4DAE-88F0-58831999AF16}" dt="2022-07-12T00:07:36.242" v="239" actId="1076"/>
          <ac:spMkLst>
            <pc:docMk/>
            <pc:sldMk cId="635000841" sldId="375"/>
            <ac:spMk id="8" creationId="{E146A127-F033-47F8-AD27-6AC847EFC3D7}"/>
          </ac:spMkLst>
        </pc:spChg>
        <pc:spChg chg="add mod">
          <ac:chgData name="Cheng, Andrew" userId="S::acheng@chla.usc.edu::3aa8c321-51ad-4fdd-bb5f-5fbad2c3c18a" providerId="AD" clId="Web-{0C36988B-833B-4DAE-88F0-58831999AF16}" dt="2022-07-12T00:07:20.600" v="232" actId="1076"/>
          <ac:spMkLst>
            <pc:docMk/>
            <pc:sldMk cId="635000841" sldId="375"/>
            <ac:spMk id="9" creationId="{D64B217A-EA33-D8C6-C6BF-C68CB35CA116}"/>
          </ac:spMkLst>
        </pc:spChg>
        <pc:spChg chg="add mod">
          <ac:chgData name="Cheng, Andrew" userId="S::acheng@chla.usc.edu::3aa8c321-51ad-4fdd-bb5f-5fbad2c3c18a" providerId="AD" clId="Web-{0C36988B-833B-4DAE-88F0-58831999AF16}" dt="2022-07-12T00:07:20.616" v="233" actId="1076"/>
          <ac:spMkLst>
            <pc:docMk/>
            <pc:sldMk cId="635000841" sldId="375"/>
            <ac:spMk id="10" creationId="{315D5C6F-A903-C28E-E406-DDAEB5D4DBE8}"/>
          </ac:spMkLst>
        </pc:spChg>
        <pc:spChg chg="add mod">
          <ac:chgData name="Cheng, Andrew" userId="S::acheng@chla.usc.edu::3aa8c321-51ad-4fdd-bb5f-5fbad2c3c18a" providerId="AD" clId="Web-{0C36988B-833B-4DAE-88F0-58831999AF16}" dt="2022-07-12T00:07:26.960" v="236" actId="1076"/>
          <ac:spMkLst>
            <pc:docMk/>
            <pc:sldMk cId="635000841" sldId="375"/>
            <ac:spMk id="13" creationId="{2701CC1F-82F1-AAA8-36C2-397BA99B62FC}"/>
          </ac:spMkLst>
        </pc:spChg>
        <pc:spChg chg="mod">
          <ac:chgData name="Cheng, Andrew" userId="S::acheng@chla.usc.edu::3aa8c321-51ad-4fdd-bb5f-5fbad2c3c18a" providerId="AD" clId="Web-{0C36988B-833B-4DAE-88F0-58831999AF16}" dt="2022-07-12T00:07:20.554" v="229" actId="1076"/>
          <ac:spMkLst>
            <pc:docMk/>
            <pc:sldMk cId="635000841" sldId="375"/>
            <ac:spMk id="14" creationId="{4CD70000-266E-71B2-23D4-631B8FE2DB88}"/>
          </ac:spMkLst>
        </pc:spChg>
        <pc:spChg chg="mod">
          <ac:chgData name="Cheng, Andrew" userId="S::acheng@chla.usc.edu::3aa8c321-51ad-4fdd-bb5f-5fbad2c3c18a" providerId="AD" clId="Web-{0C36988B-833B-4DAE-88F0-58831999AF16}" dt="2022-07-12T00:07:44.492" v="241" actId="1076"/>
          <ac:spMkLst>
            <pc:docMk/>
            <pc:sldMk cId="635000841" sldId="375"/>
            <ac:spMk id="15" creationId="{F4748338-44E1-5376-CB55-B881D2F93DB8}"/>
          </ac:spMkLst>
        </pc:spChg>
        <pc:spChg chg="add mod">
          <ac:chgData name="Cheng, Andrew" userId="S::acheng@chla.usc.edu::3aa8c321-51ad-4fdd-bb5f-5fbad2c3c18a" providerId="AD" clId="Web-{0C36988B-833B-4DAE-88F0-58831999AF16}" dt="2022-07-12T00:07:20.632" v="234" actId="1076"/>
          <ac:spMkLst>
            <pc:docMk/>
            <pc:sldMk cId="635000841" sldId="375"/>
            <ac:spMk id="16" creationId="{A8D9CD45-7A05-B876-3B36-A24F72CE2517}"/>
          </ac:spMkLst>
        </pc:spChg>
        <pc:spChg chg="add mod topLvl">
          <ac:chgData name="Cheng, Andrew" userId="S::acheng@chla.usc.edu::3aa8c321-51ad-4fdd-bb5f-5fbad2c3c18a" providerId="AD" clId="Web-{0C36988B-833B-4DAE-88F0-58831999AF16}" dt="2022-07-12T00:08:33.743" v="257" actId="1076"/>
          <ac:spMkLst>
            <pc:docMk/>
            <pc:sldMk cId="635000841" sldId="375"/>
            <ac:spMk id="17" creationId="{DD0A1BB0-7CF0-EEE0-4E11-5960BA731081}"/>
          </ac:spMkLst>
        </pc:spChg>
        <pc:spChg chg="add mod topLvl">
          <ac:chgData name="Cheng, Andrew" userId="S::acheng@chla.usc.edu::3aa8c321-51ad-4fdd-bb5f-5fbad2c3c18a" providerId="AD" clId="Web-{0C36988B-833B-4DAE-88F0-58831999AF16}" dt="2022-07-12T00:08:28.556" v="256"/>
          <ac:spMkLst>
            <pc:docMk/>
            <pc:sldMk cId="635000841" sldId="375"/>
            <ac:spMk id="18" creationId="{5C6F72E4-4E94-0F1F-A669-B99F610513DA}"/>
          </ac:spMkLst>
        </pc:spChg>
        <pc:spChg chg="add mod">
          <ac:chgData name="Cheng, Andrew" userId="S::acheng@chla.usc.edu::3aa8c321-51ad-4fdd-bb5f-5fbad2c3c18a" providerId="AD" clId="Web-{0C36988B-833B-4DAE-88F0-58831999AF16}" dt="2022-07-12T00:13:00.971" v="303" actId="1076"/>
          <ac:spMkLst>
            <pc:docMk/>
            <pc:sldMk cId="635000841" sldId="375"/>
            <ac:spMk id="22" creationId="{C11F762B-CA01-519B-2447-943E6C9C4FB4}"/>
          </ac:spMkLst>
        </pc:spChg>
        <pc:spChg chg="add mod">
          <ac:chgData name="Cheng, Andrew" userId="S::acheng@chla.usc.edu::3aa8c321-51ad-4fdd-bb5f-5fbad2c3c18a" providerId="AD" clId="Web-{0C36988B-833B-4DAE-88F0-58831999AF16}" dt="2022-07-12T00:13:27.909" v="305" actId="1076"/>
          <ac:spMkLst>
            <pc:docMk/>
            <pc:sldMk cId="635000841" sldId="375"/>
            <ac:spMk id="23" creationId="{22F48669-F9F9-E2BC-EAF4-B62F62C73CDE}"/>
          </ac:spMkLst>
        </pc:spChg>
        <pc:spChg chg="add mod">
          <ac:chgData name="Cheng, Andrew" userId="S::acheng@chla.usc.edu::3aa8c321-51ad-4fdd-bb5f-5fbad2c3c18a" providerId="AD" clId="Web-{0C36988B-833B-4DAE-88F0-58831999AF16}" dt="2022-07-12T00:13:32.690" v="307" actId="1076"/>
          <ac:spMkLst>
            <pc:docMk/>
            <pc:sldMk cId="635000841" sldId="375"/>
            <ac:spMk id="24" creationId="{6F9CE67D-AFAE-A2ED-413C-7D578EC5C117}"/>
          </ac:spMkLst>
        </pc:spChg>
        <pc:spChg chg="add mod">
          <ac:chgData name="Cheng, Andrew" userId="S::acheng@chla.usc.edu::3aa8c321-51ad-4fdd-bb5f-5fbad2c3c18a" providerId="AD" clId="Web-{0C36988B-833B-4DAE-88F0-58831999AF16}" dt="2022-07-12T00:13:37.909" v="309" actId="1076"/>
          <ac:spMkLst>
            <pc:docMk/>
            <pc:sldMk cId="635000841" sldId="375"/>
            <ac:spMk id="25" creationId="{4DE2FC16-95B8-9DFD-76F6-E63A971B7B72}"/>
          </ac:spMkLst>
        </pc:spChg>
        <pc:spChg chg="add mod">
          <ac:chgData name="Cheng, Andrew" userId="S::acheng@chla.usc.edu::3aa8c321-51ad-4fdd-bb5f-5fbad2c3c18a" providerId="AD" clId="Web-{0C36988B-833B-4DAE-88F0-58831999AF16}" dt="2022-07-12T00:13:43.878" v="311" actId="1076"/>
          <ac:spMkLst>
            <pc:docMk/>
            <pc:sldMk cId="635000841" sldId="375"/>
            <ac:spMk id="26" creationId="{4555F58F-4868-DBFC-4F55-4736C7E5B8F8}"/>
          </ac:spMkLst>
        </pc:spChg>
        <pc:spChg chg="add mod">
          <ac:chgData name="Cheng, Andrew" userId="S::acheng@chla.usc.edu::3aa8c321-51ad-4fdd-bb5f-5fbad2c3c18a" providerId="AD" clId="Web-{0C36988B-833B-4DAE-88F0-58831999AF16}" dt="2022-07-12T00:13:49.613" v="313" actId="1076"/>
          <ac:spMkLst>
            <pc:docMk/>
            <pc:sldMk cId="635000841" sldId="375"/>
            <ac:spMk id="27" creationId="{F92D6D43-F604-B608-AF90-A0A8F07BEE3A}"/>
          </ac:spMkLst>
        </pc:spChg>
        <pc:spChg chg="add mod">
          <ac:chgData name="Cheng, Andrew" userId="S::acheng@chla.usc.edu::3aa8c321-51ad-4fdd-bb5f-5fbad2c3c18a" providerId="AD" clId="Web-{0C36988B-833B-4DAE-88F0-58831999AF16}" dt="2022-07-12T00:13:55.535" v="315" actId="1076"/>
          <ac:spMkLst>
            <pc:docMk/>
            <pc:sldMk cId="635000841" sldId="375"/>
            <ac:spMk id="28" creationId="{76E708CB-9E34-13B7-7107-75933B214A9C}"/>
          </ac:spMkLst>
        </pc:spChg>
        <pc:spChg chg="add mod">
          <ac:chgData name="Cheng, Andrew" userId="S::acheng@chla.usc.edu::3aa8c321-51ad-4fdd-bb5f-5fbad2c3c18a" providerId="AD" clId="Web-{0C36988B-833B-4DAE-88F0-58831999AF16}" dt="2022-07-12T00:14:00.441" v="317" actId="1076"/>
          <ac:spMkLst>
            <pc:docMk/>
            <pc:sldMk cId="635000841" sldId="375"/>
            <ac:spMk id="29" creationId="{9578774A-00E6-61F2-EC9F-B5ADF4B2EAE3}"/>
          </ac:spMkLst>
        </pc:spChg>
        <pc:grpChg chg="add del mod">
          <ac:chgData name="Cheng, Andrew" userId="S::acheng@chla.usc.edu::3aa8c321-51ad-4fdd-bb5f-5fbad2c3c18a" providerId="AD" clId="Web-{0C36988B-833B-4DAE-88F0-58831999AF16}" dt="2022-07-12T00:08:28.556" v="256"/>
          <ac:grpSpMkLst>
            <pc:docMk/>
            <pc:sldMk cId="635000841" sldId="375"/>
            <ac:grpSpMk id="19" creationId="{A8FFA30D-11DA-7D2C-178E-4BB50CDC1BF2}"/>
          </ac:grpSpMkLst>
        </pc:grpChg>
        <pc:picChg chg="mod">
          <ac:chgData name="Cheng, Andrew" userId="S::acheng@chla.usc.edu::3aa8c321-51ad-4fdd-bb5f-5fbad2c3c18a" providerId="AD" clId="Web-{0C36988B-833B-4DAE-88F0-58831999AF16}" dt="2022-07-12T00:07:44.476" v="240" actId="1076"/>
          <ac:picMkLst>
            <pc:docMk/>
            <pc:sldMk cId="635000841" sldId="375"/>
            <ac:picMk id="11" creationId="{4BB90ABD-E0C0-18C9-DCF7-135015CFF286}"/>
          </ac:picMkLst>
        </pc:picChg>
        <pc:picChg chg="mod">
          <ac:chgData name="Cheng, Andrew" userId="S::acheng@chla.usc.edu::3aa8c321-51ad-4fdd-bb5f-5fbad2c3c18a" providerId="AD" clId="Web-{0C36988B-833B-4DAE-88F0-58831999AF16}" dt="2022-07-12T00:07:20.554" v="228" actId="1076"/>
          <ac:picMkLst>
            <pc:docMk/>
            <pc:sldMk cId="635000841" sldId="375"/>
            <ac:picMk id="12" creationId="{F364F55F-71A5-8EA6-E082-363EE2E9942E}"/>
          </ac:picMkLst>
        </pc:picChg>
        <pc:cxnChg chg="add del mod">
          <ac:chgData name="Cheng, Andrew" userId="S::acheng@chla.usc.edu::3aa8c321-51ad-4fdd-bb5f-5fbad2c3c18a" providerId="AD" clId="Web-{0C36988B-833B-4DAE-88F0-58831999AF16}" dt="2022-07-12T00:11:22.499" v="281"/>
          <ac:cxnSpMkLst>
            <pc:docMk/>
            <pc:sldMk cId="635000841" sldId="375"/>
            <ac:cxnSpMk id="20" creationId="{FC29F4EC-33BC-9EAD-45D0-DFF553447B5D}"/>
          </ac:cxnSpMkLst>
        </pc:cxnChg>
        <pc:cxnChg chg="add del mod">
          <ac:chgData name="Cheng, Andrew" userId="S::acheng@chla.usc.edu::3aa8c321-51ad-4fdd-bb5f-5fbad2c3c18a" providerId="AD" clId="Web-{0C36988B-833B-4DAE-88F0-58831999AF16}" dt="2022-07-12T00:11:23.421" v="282"/>
          <ac:cxnSpMkLst>
            <pc:docMk/>
            <pc:sldMk cId="635000841" sldId="375"/>
            <ac:cxnSpMk id="21" creationId="{D4B509CA-78E1-C183-9EBB-615B60624E09}"/>
          </ac:cxnSpMkLst>
        </pc:cxnChg>
      </pc:sldChg>
      <pc:sldChg chg="addCm">
        <pc:chgData name="Cheng, Andrew" userId="S::acheng@chla.usc.edu::3aa8c321-51ad-4fdd-bb5f-5fbad2c3c18a" providerId="AD" clId="Web-{0C36988B-833B-4DAE-88F0-58831999AF16}" dt="2022-07-11T23:36:53.901" v="74"/>
        <pc:sldMkLst>
          <pc:docMk/>
          <pc:sldMk cId="1943529450" sldId="378"/>
        </pc:sldMkLst>
      </pc:sldChg>
    </pc:docChg>
  </pc:docChgLst>
  <pc:docChgLst>
    <pc:chgData name="Cheng, Andrew" userId="S::acheng@chla.usc.edu::3aa8c321-51ad-4fdd-bb5f-5fbad2c3c18a" providerId="AD" clId="Web-{7AA1B867-595C-4B64-B37D-11475103BEA0}"/>
    <pc:docChg chg="modSld">
      <pc:chgData name="Cheng, Andrew" userId="S::acheng@chla.usc.edu::3aa8c321-51ad-4fdd-bb5f-5fbad2c3c18a" providerId="AD" clId="Web-{7AA1B867-595C-4B64-B37D-11475103BEA0}" dt="2022-07-18T21:36:20.970" v="0" actId="14100"/>
      <pc:docMkLst>
        <pc:docMk/>
      </pc:docMkLst>
      <pc:sldChg chg="modSp">
        <pc:chgData name="Cheng, Andrew" userId="S::acheng@chla.usc.edu::3aa8c321-51ad-4fdd-bb5f-5fbad2c3c18a" providerId="AD" clId="Web-{7AA1B867-595C-4B64-B37D-11475103BEA0}" dt="2022-07-18T21:36:20.970" v="0" actId="14100"/>
        <pc:sldMkLst>
          <pc:docMk/>
          <pc:sldMk cId="3238696018" sldId="351"/>
        </pc:sldMkLst>
        <pc:spChg chg="mod">
          <ac:chgData name="Cheng, Andrew" userId="S::acheng@chla.usc.edu::3aa8c321-51ad-4fdd-bb5f-5fbad2c3c18a" providerId="AD" clId="Web-{7AA1B867-595C-4B64-B37D-11475103BEA0}" dt="2022-07-18T21:36:20.970" v="0" actId="14100"/>
          <ac:spMkLst>
            <pc:docMk/>
            <pc:sldMk cId="3238696018" sldId="351"/>
            <ac:spMk id="7" creationId="{AB50FF0F-B143-4603-BF8A-B07A7266B920}"/>
          </ac:spMkLst>
        </pc:spChg>
      </pc:sldChg>
    </pc:docChg>
  </pc:docChgLst>
  <pc:docChgLst>
    <pc:chgData name="Kantor, Paul" userId="S::pakantor@chla.usc.edu::a192a347-4fcf-4012-9958-27773a6a6c3d" providerId="AD" clId="Web-{E624558C-D41F-3672-09EE-C8A6F0E7CC2D}"/>
    <pc:docChg chg="addSld modSld">
      <pc:chgData name="Kantor, Paul" userId="S::pakantor@chla.usc.edu::a192a347-4fcf-4012-9958-27773a6a6c3d" providerId="AD" clId="Web-{E624558C-D41F-3672-09EE-C8A6F0E7CC2D}" dt="2022-07-17T22:42:18.522" v="857"/>
      <pc:docMkLst>
        <pc:docMk/>
      </pc:docMkLst>
      <pc:sldChg chg="modSp">
        <pc:chgData name="Kantor, Paul" userId="S::pakantor@chla.usc.edu::a192a347-4fcf-4012-9958-27773a6a6c3d" providerId="AD" clId="Web-{E624558C-D41F-3672-09EE-C8A6F0E7CC2D}" dt="2022-07-17T22:11:52.171" v="199" actId="20577"/>
        <pc:sldMkLst>
          <pc:docMk/>
          <pc:sldMk cId="4029948009" sldId="337"/>
        </pc:sldMkLst>
        <pc:spChg chg="mod">
          <ac:chgData name="Kantor, Paul" userId="S::pakantor@chla.usc.edu::a192a347-4fcf-4012-9958-27773a6a6c3d" providerId="AD" clId="Web-{E624558C-D41F-3672-09EE-C8A6F0E7CC2D}" dt="2022-07-17T22:11:52.171" v="199" actId="20577"/>
          <ac:spMkLst>
            <pc:docMk/>
            <pc:sldMk cId="4029948009" sldId="337"/>
            <ac:spMk id="7" creationId="{BAED0327-3297-47CC-9BF2-04FDFD0D6EA8}"/>
          </ac:spMkLst>
        </pc:spChg>
      </pc:sldChg>
      <pc:sldChg chg="modSp">
        <pc:chgData name="Kantor, Paul" userId="S::pakantor@chla.usc.edu::a192a347-4fcf-4012-9958-27773a6a6c3d" providerId="AD" clId="Web-{E624558C-D41F-3672-09EE-C8A6F0E7CC2D}" dt="2022-07-17T22:07:43.462" v="4" actId="14100"/>
        <pc:sldMkLst>
          <pc:docMk/>
          <pc:sldMk cId="849722304" sldId="339"/>
        </pc:sldMkLst>
        <pc:spChg chg="mod">
          <ac:chgData name="Kantor, Paul" userId="S::pakantor@chla.usc.edu::a192a347-4fcf-4012-9958-27773a6a6c3d" providerId="AD" clId="Web-{E624558C-D41F-3672-09EE-C8A6F0E7CC2D}" dt="2022-07-17T22:07:43.462" v="4" actId="14100"/>
          <ac:spMkLst>
            <pc:docMk/>
            <pc:sldMk cId="849722304" sldId="339"/>
            <ac:spMk id="10" creationId="{134A5D6A-1D58-458C-AAD0-4AA72F5AB4F5}"/>
          </ac:spMkLst>
        </pc:spChg>
      </pc:sldChg>
      <pc:sldChg chg="modSp modNotes">
        <pc:chgData name="Kantor, Paul" userId="S::pakantor@chla.usc.edu::a192a347-4fcf-4012-9958-27773a6a6c3d" providerId="AD" clId="Web-{E624558C-D41F-3672-09EE-C8A6F0E7CC2D}" dt="2022-07-17T22:40:55.473" v="829" actId="20577"/>
        <pc:sldMkLst>
          <pc:docMk/>
          <pc:sldMk cId="3777375101" sldId="366"/>
        </pc:sldMkLst>
        <pc:spChg chg="mod">
          <ac:chgData name="Kantor, Paul" userId="S::pakantor@chla.usc.edu::a192a347-4fcf-4012-9958-27773a6a6c3d" providerId="AD" clId="Web-{E624558C-D41F-3672-09EE-C8A6F0E7CC2D}" dt="2022-07-17T22:40:55.473" v="829" actId="20577"/>
          <ac:spMkLst>
            <pc:docMk/>
            <pc:sldMk cId="3777375101" sldId="366"/>
            <ac:spMk id="4" creationId="{BA5F0FD8-564C-E9F2-AD82-054A8DA98F7E}"/>
          </ac:spMkLst>
        </pc:spChg>
        <pc:spChg chg="mod">
          <ac:chgData name="Kantor, Paul" userId="S::pakantor@chla.usc.edu::a192a347-4fcf-4012-9958-27773a6a6c3d" providerId="AD" clId="Web-{E624558C-D41F-3672-09EE-C8A6F0E7CC2D}" dt="2022-07-17T22:28:36.436" v="398" actId="20577"/>
          <ac:spMkLst>
            <pc:docMk/>
            <pc:sldMk cId="3777375101" sldId="366"/>
            <ac:spMk id="5" creationId="{4273C2B7-50DB-DAB5-9FB6-4FDF18E99A54}"/>
          </ac:spMkLst>
        </pc:spChg>
      </pc:sldChg>
      <pc:sldChg chg="addSp delSp modSp modNotes">
        <pc:chgData name="Kantor, Paul" userId="S::pakantor@chla.usc.edu::a192a347-4fcf-4012-9958-27773a6a6c3d" providerId="AD" clId="Web-{E624558C-D41F-3672-09EE-C8A6F0E7CC2D}" dt="2022-07-17T22:38:27.545" v="757" actId="20577"/>
        <pc:sldMkLst>
          <pc:docMk/>
          <pc:sldMk cId="3150036272" sldId="367"/>
        </pc:sldMkLst>
        <pc:spChg chg="mod">
          <ac:chgData name="Kantor, Paul" userId="S::pakantor@chla.usc.edu::a192a347-4fcf-4012-9958-27773a6a6c3d" providerId="AD" clId="Web-{E624558C-D41F-3672-09EE-C8A6F0E7CC2D}" dt="2022-07-17T22:38:27.545" v="757" actId="20577"/>
          <ac:spMkLst>
            <pc:docMk/>
            <pc:sldMk cId="3150036272" sldId="367"/>
            <ac:spMk id="3" creationId="{211C39B5-B25A-1968-FCCC-B043D8F7F59B}"/>
          </ac:spMkLst>
        </pc:spChg>
        <pc:spChg chg="mod">
          <ac:chgData name="Kantor, Paul" userId="S::pakantor@chla.usc.edu::a192a347-4fcf-4012-9958-27773a6a6c3d" providerId="AD" clId="Web-{E624558C-D41F-3672-09EE-C8A6F0E7CC2D}" dt="2022-07-17T22:29:10.421" v="423" actId="20577"/>
          <ac:spMkLst>
            <pc:docMk/>
            <pc:sldMk cId="3150036272" sldId="367"/>
            <ac:spMk id="4" creationId="{9A1545A0-A24D-A83F-A76C-6F306CDDFC39}"/>
          </ac:spMkLst>
        </pc:spChg>
        <pc:spChg chg="del mod">
          <ac:chgData name="Kantor, Paul" userId="S::pakantor@chla.usc.edu::a192a347-4fcf-4012-9958-27773a6a6c3d" providerId="AD" clId="Web-{E624558C-D41F-3672-09EE-C8A6F0E7CC2D}" dt="2022-07-17T22:29:30.875" v="425"/>
          <ac:spMkLst>
            <pc:docMk/>
            <pc:sldMk cId="3150036272" sldId="367"/>
            <ac:spMk id="5" creationId="{7CE68A83-1447-A33E-B99B-C48377760440}"/>
          </ac:spMkLst>
        </pc:spChg>
        <pc:spChg chg="add del mod">
          <ac:chgData name="Kantor, Paul" userId="S::pakantor@chla.usc.edu::a192a347-4fcf-4012-9958-27773a6a6c3d" providerId="AD" clId="Web-{E624558C-D41F-3672-09EE-C8A6F0E7CC2D}" dt="2022-07-17T22:29:58.453" v="429"/>
          <ac:spMkLst>
            <pc:docMk/>
            <pc:sldMk cId="3150036272" sldId="367"/>
            <ac:spMk id="7" creationId="{3001EE83-C796-3A9D-073B-6035935C95C0}"/>
          </ac:spMkLst>
        </pc:spChg>
      </pc:sldChg>
      <pc:sldChg chg="modNotes">
        <pc:chgData name="Kantor, Paul" userId="S::pakantor@chla.usc.edu::a192a347-4fcf-4012-9958-27773a6a6c3d" providerId="AD" clId="Web-{E624558C-D41F-3672-09EE-C8A6F0E7CC2D}" dt="2022-07-17T22:42:18.522" v="857"/>
        <pc:sldMkLst>
          <pc:docMk/>
          <pc:sldMk cId="2138136502" sldId="392"/>
        </pc:sldMkLst>
      </pc:sldChg>
      <pc:sldChg chg="modSp new modNotes">
        <pc:chgData name="Kantor, Paul" userId="S::pakantor@chla.usc.edu::a192a347-4fcf-4012-9958-27773a6a6c3d" providerId="AD" clId="Web-{E624558C-D41F-3672-09EE-C8A6F0E7CC2D}" dt="2022-07-17T22:37:52.716" v="735"/>
        <pc:sldMkLst>
          <pc:docMk/>
          <pc:sldMk cId="3990256269" sldId="394"/>
        </pc:sldMkLst>
        <pc:spChg chg="mod">
          <ac:chgData name="Kantor, Paul" userId="S::pakantor@chla.usc.edu::a192a347-4fcf-4012-9958-27773a6a6c3d" providerId="AD" clId="Web-{E624558C-D41F-3672-09EE-C8A6F0E7CC2D}" dt="2022-07-17T22:37:04.042" v="696"/>
          <ac:spMkLst>
            <pc:docMk/>
            <pc:sldMk cId="3990256269" sldId="394"/>
            <ac:spMk id="2" creationId="{68C0FFEB-D22C-6231-2710-C00FA4ED1773}"/>
          </ac:spMkLst>
        </pc:spChg>
        <pc:spChg chg="mod">
          <ac:chgData name="Kantor, Paul" userId="S::pakantor@chla.usc.edu::a192a347-4fcf-4012-9958-27773a6a6c3d" providerId="AD" clId="Web-{E624558C-D41F-3672-09EE-C8A6F0E7CC2D}" dt="2022-07-17T22:34:54.742" v="634" actId="20577"/>
          <ac:spMkLst>
            <pc:docMk/>
            <pc:sldMk cId="3990256269" sldId="394"/>
            <ac:spMk id="3" creationId="{49BE8A9D-C7C4-7556-0185-4C1DFB4DE532}"/>
          </ac:spMkLst>
        </pc:spChg>
        <pc:spChg chg="mod">
          <ac:chgData name="Kantor, Paul" userId="S::pakantor@chla.usc.edu::a192a347-4fcf-4012-9958-27773a6a6c3d" providerId="AD" clId="Web-{E624558C-D41F-3672-09EE-C8A6F0E7CC2D}" dt="2022-07-17T22:33:30.818" v="625" actId="20577"/>
          <ac:spMkLst>
            <pc:docMk/>
            <pc:sldMk cId="3990256269" sldId="394"/>
            <ac:spMk id="4" creationId="{1C35C0DC-595E-DE5C-BE75-78A4B8ABE1E1}"/>
          </ac:spMkLst>
        </pc:spChg>
        <pc:spChg chg="mod">
          <ac:chgData name="Kantor, Paul" userId="S::pakantor@chla.usc.edu::a192a347-4fcf-4012-9958-27773a6a6c3d" providerId="AD" clId="Web-{E624558C-D41F-3672-09EE-C8A6F0E7CC2D}" dt="2022-07-17T22:34:18.991" v="628" actId="20577"/>
          <ac:spMkLst>
            <pc:docMk/>
            <pc:sldMk cId="3990256269" sldId="394"/>
            <ac:spMk id="5" creationId="{0BF2D3C6-1ED3-BB6F-853F-471CF31E3611}"/>
          </ac:spMkLst>
        </pc:spChg>
      </pc:sldChg>
    </pc:docChg>
  </pc:docChgLst>
  <pc:docChgLst>
    <pc:chgData name="Kantor, Paul" userId="S::pakantor@chla.usc.edu::a192a347-4fcf-4012-9958-27773a6a6c3d" providerId="AD" clId="Web-{23E71000-A4C7-4B21-BD09-5550164CA165}"/>
    <pc:docChg chg="modSld">
      <pc:chgData name="Kantor, Paul" userId="S::pakantor@chla.usc.edu::a192a347-4fcf-4012-9958-27773a6a6c3d" providerId="AD" clId="Web-{23E71000-A4C7-4B21-BD09-5550164CA165}" dt="2022-07-17T21:58:56.162" v="478" actId="20577"/>
      <pc:docMkLst>
        <pc:docMk/>
      </pc:docMkLst>
      <pc:sldChg chg="addSp modSp modNotes">
        <pc:chgData name="Kantor, Paul" userId="S::pakantor@chla.usc.edu::a192a347-4fcf-4012-9958-27773a6a6c3d" providerId="AD" clId="Web-{23E71000-A4C7-4B21-BD09-5550164CA165}" dt="2022-07-17T21:32:47.258" v="31"/>
        <pc:sldMkLst>
          <pc:docMk/>
          <pc:sldMk cId="1659716124" sldId="333"/>
        </pc:sldMkLst>
        <pc:spChg chg="add">
          <ac:chgData name="Kantor, Paul" userId="S::pakantor@chla.usc.edu::a192a347-4fcf-4012-9958-27773a6a6c3d" providerId="AD" clId="Web-{23E71000-A4C7-4B21-BD09-5550164CA165}" dt="2022-07-17T21:31:04.725" v="1"/>
          <ac:spMkLst>
            <pc:docMk/>
            <pc:sldMk cId="1659716124" sldId="333"/>
            <ac:spMk id="2" creationId="{E6042709-AEA0-0EAB-DF5C-D1B38861F467}"/>
          </ac:spMkLst>
        </pc:spChg>
        <pc:spChg chg="mod">
          <ac:chgData name="Kantor, Paul" userId="S::pakantor@chla.usc.edu::a192a347-4fcf-4012-9958-27773a6a6c3d" providerId="AD" clId="Web-{23E71000-A4C7-4B21-BD09-5550164CA165}" dt="2022-07-17T21:30:52.365" v="0" actId="1076"/>
          <ac:spMkLst>
            <pc:docMk/>
            <pc:sldMk cId="1659716124" sldId="333"/>
            <ac:spMk id="7" creationId="{C4B8FC3F-59EB-4942-B54F-6952E82A286A}"/>
          </ac:spMkLst>
        </pc:spChg>
        <pc:spChg chg="mod">
          <ac:chgData name="Kantor, Paul" userId="S::pakantor@chla.usc.edu::a192a347-4fcf-4012-9958-27773a6a6c3d" providerId="AD" clId="Web-{23E71000-A4C7-4B21-BD09-5550164CA165}" dt="2022-07-17T21:31:58.288" v="8" actId="20577"/>
          <ac:spMkLst>
            <pc:docMk/>
            <pc:sldMk cId="1659716124" sldId="333"/>
            <ac:spMk id="8" creationId="{5F9ED437-7DA6-4034-B8CC-C4FFD122CDDB}"/>
          </ac:spMkLst>
        </pc:spChg>
      </pc:sldChg>
      <pc:sldChg chg="modSp">
        <pc:chgData name="Kantor, Paul" userId="S::pakantor@chla.usc.edu::a192a347-4fcf-4012-9958-27773a6a6c3d" providerId="AD" clId="Web-{23E71000-A4C7-4B21-BD09-5550164CA165}" dt="2022-07-17T21:58:56.162" v="478" actId="20577"/>
        <pc:sldMkLst>
          <pc:docMk/>
          <pc:sldMk cId="950629547" sldId="363"/>
        </pc:sldMkLst>
        <pc:spChg chg="mod">
          <ac:chgData name="Kantor, Paul" userId="S::pakantor@chla.usc.edu::a192a347-4fcf-4012-9958-27773a6a6c3d" providerId="AD" clId="Web-{23E71000-A4C7-4B21-BD09-5550164CA165}" dt="2022-07-17T21:52:13.951" v="119" actId="20577"/>
          <ac:spMkLst>
            <pc:docMk/>
            <pc:sldMk cId="950629547" sldId="363"/>
            <ac:spMk id="3" creationId="{0E5C3529-D7BB-0EE7-BC2C-DC45B49667FE}"/>
          </ac:spMkLst>
        </pc:spChg>
        <pc:spChg chg="mod">
          <ac:chgData name="Kantor, Paul" userId="S::pakantor@chla.usc.edu::a192a347-4fcf-4012-9958-27773a6a6c3d" providerId="AD" clId="Web-{23E71000-A4C7-4B21-BD09-5550164CA165}" dt="2022-07-17T21:54:41.641" v="244" actId="20577"/>
          <ac:spMkLst>
            <pc:docMk/>
            <pc:sldMk cId="950629547" sldId="363"/>
            <ac:spMk id="4" creationId="{FEFE1ECC-553B-EA61-432B-CAE66E98407E}"/>
          </ac:spMkLst>
        </pc:spChg>
        <pc:spChg chg="mod">
          <ac:chgData name="Kantor, Paul" userId="S::pakantor@chla.usc.edu::a192a347-4fcf-4012-9958-27773a6a6c3d" providerId="AD" clId="Web-{23E71000-A4C7-4B21-BD09-5550164CA165}" dt="2022-07-17T21:58:56.162" v="478" actId="20577"/>
          <ac:spMkLst>
            <pc:docMk/>
            <pc:sldMk cId="950629547" sldId="363"/>
            <ac:spMk id="5" creationId="{2144AF4B-10B7-0690-4627-351202DC1191}"/>
          </ac:spMkLst>
        </pc:spChg>
      </pc:sldChg>
    </pc:docChg>
  </pc:docChgLst>
  <pc:docChgLst>
    <pc:chgData name="Weisert, Molly" userId="S::mweisert@chla.usc.edu::6a418267-5a27-4742-b1d0-9f10d2ee8feb" providerId="AD" clId="Web-{8D1B415F-F573-4FAF-A93E-241AC38C1C00}"/>
    <pc:docChg chg="delSld modSld">
      <pc:chgData name="Weisert, Molly" userId="S::mweisert@chla.usc.edu::6a418267-5a27-4742-b1d0-9f10d2ee8feb" providerId="AD" clId="Web-{8D1B415F-F573-4FAF-A93E-241AC38C1C00}" dt="2022-07-11T22:55:00.984" v="17"/>
      <pc:docMkLst>
        <pc:docMk/>
      </pc:docMkLst>
      <pc:sldChg chg="modSp">
        <pc:chgData name="Weisert, Molly" userId="S::mweisert@chla.usc.edu::6a418267-5a27-4742-b1d0-9f10d2ee8feb" providerId="AD" clId="Web-{8D1B415F-F573-4FAF-A93E-241AC38C1C00}" dt="2022-07-11T22:52:24.684" v="9" actId="20577"/>
        <pc:sldMkLst>
          <pc:docMk/>
          <pc:sldMk cId="3128006251" sldId="335"/>
        </pc:sldMkLst>
        <pc:spChg chg="mod">
          <ac:chgData name="Weisert, Molly" userId="S::mweisert@chla.usc.edu::6a418267-5a27-4742-b1d0-9f10d2ee8feb" providerId="AD" clId="Web-{8D1B415F-F573-4FAF-A93E-241AC38C1C00}" dt="2022-07-11T22:52:24.684" v="9" actId="20577"/>
          <ac:spMkLst>
            <pc:docMk/>
            <pc:sldMk cId="3128006251" sldId="335"/>
            <ac:spMk id="7" creationId="{BAED0327-3297-47CC-9BF2-04FDFD0D6EA8}"/>
          </ac:spMkLst>
        </pc:spChg>
      </pc:sldChg>
      <pc:sldChg chg="modSp">
        <pc:chgData name="Weisert, Molly" userId="S::mweisert@chla.usc.edu::6a418267-5a27-4742-b1d0-9f10d2ee8feb" providerId="AD" clId="Web-{8D1B415F-F573-4FAF-A93E-241AC38C1C00}" dt="2022-07-11T22:53:40.654" v="16" actId="20577"/>
        <pc:sldMkLst>
          <pc:docMk/>
          <pc:sldMk cId="543058700" sldId="341"/>
        </pc:sldMkLst>
        <pc:spChg chg="mod">
          <ac:chgData name="Weisert, Molly" userId="S::mweisert@chla.usc.edu::6a418267-5a27-4742-b1d0-9f10d2ee8feb" providerId="AD" clId="Web-{8D1B415F-F573-4FAF-A93E-241AC38C1C00}" dt="2022-07-11T22:53:40.654" v="16" actId="20577"/>
          <ac:spMkLst>
            <pc:docMk/>
            <pc:sldMk cId="543058700" sldId="341"/>
            <ac:spMk id="7" creationId="{BAED0327-3297-47CC-9BF2-04FDFD0D6EA8}"/>
          </ac:spMkLst>
        </pc:spChg>
      </pc:sldChg>
      <pc:sldChg chg="del">
        <pc:chgData name="Weisert, Molly" userId="S::mweisert@chla.usc.edu::6a418267-5a27-4742-b1d0-9f10d2ee8feb" providerId="AD" clId="Web-{8D1B415F-F573-4FAF-A93E-241AC38C1C00}" dt="2022-07-11T22:55:00.984" v="17"/>
        <pc:sldMkLst>
          <pc:docMk/>
          <pc:sldMk cId="3600476160" sldId="361"/>
        </pc:sldMkLst>
      </pc:sldChg>
    </pc:docChg>
  </pc:docChgLst>
  <pc:docChgLst>
    <pc:chgData name="Cheng, Andrew" userId="S::acheng@chla.usc.edu::3aa8c321-51ad-4fdd-bb5f-5fbad2c3c18a" providerId="AD" clId="Web-{1D0A7C08-BDEB-44A7-857F-3315B687E8E0}"/>
    <pc:docChg chg="addSld delSld modSld">
      <pc:chgData name="Cheng, Andrew" userId="S::acheng@chla.usc.edu::3aa8c321-51ad-4fdd-bb5f-5fbad2c3c18a" providerId="AD" clId="Web-{1D0A7C08-BDEB-44A7-857F-3315B687E8E0}" dt="2022-08-22T18:13:18.670" v="922" actId="20577"/>
      <pc:docMkLst>
        <pc:docMk/>
      </pc:docMkLst>
      <pc:sldChg chg="modSp">
        <pc:chgData name="Cheng, Andrew" userId="S::acheng@chla.usc.edu::3aa8c321-51ad-4fdd-bb5f-5fbad2c3c18a" providerId="AD" clId="Web-{1D0A7C08-BDEB-44A7-857F-3315B687E8E0}" dt="2022-08-22T17:24:49.417" v="127" actId="20577"/>
        <pc:sldMkLst>
          <pc:docMk/>
          <pc:sldMk cId="1659716124" sldId="333"/>
        </pc:sldMkLst>
        <pc:spChg chg="mod">
          <ac:chgData name="Cheng, Andrew" userId="S::acheng@chla.usc.edu::3aa8c321-51ad-4fdd-bb5f-5fbad2c3c18a" providerId="AD" clId="Web-{1D0A7C08-BDEB-44A7-857F-3315B687E8E0}" dt="2022-08-22T17:23:42.601" v="100" actId="20577"/>
          <ac:spMkLst>
            <pc:docMk/>
            <pc:sldMk cId="1659716124" sldId="333"/>
            <ac:spMk id="7" creationId="{C4B8FC3F-59EB-4942-B54F-6952E82A286A}"/>
          </ac:spMkLst>
        </pc:spChg>
        <pc:spChg chg="mod">
          <ac:chgData name="Cheng, Andrew" userId="S::acheng@chla.usc.edu::3aa8c321-51ad-4fdd-bb5f-5fbad2c3c18a" providerId="AD" clId="Web-{1D0A7C08-BDEB-44A7-857F-3315B687E8E0}" dt="2022-08-22T17:24:49.417" v="127" actId="20577"/>
          <ac:spMkLst>
            <pc:docMk/>
            <pc:sldMk cId="1659716124" sldId="333"/>
            <ac:spMk id="8" creationId="{5F9ED437-7DA6-4034-B8CC-C4FFD122CDDB}"/>
          </ac:spMkLst>
        </pc:spChg>
      </pc:sldChg>
      <pc:sldChg chg="del">
        <pc:chgData name="Cheng, Andrew" userId="S::acheng@chla.usc.edu::3aa8c321-51ad-4fdd-bb5f-5fbad2c3c18a" providerId="AD" clId="Web-{1D0A7C08-BDEB-44A7-857F-3315B687E8E0}" dt="2022-08-22T17:25:09.919" v="128"/>
        <pc:sldMkLst>
          <pc:docMk/>
          <pc:sldMk cId="3526553745" sldId="334"/>
        </pc:sldMkLst>
      </pc:sldChg>
      <pc:sldChg chg="del delCm">
        <pc:chgData name="Cheng, Andrew" userId="S::acheng@chla.usc.edu::3aa8c321-51ad-4fdd-bb5f-5fbad2c3c18a" providerId="AD" clId="Web-{1D0A7C08-BDEB-44A7-857F-3315B687E8E0}" dt="2022-08-22T17:25:10.747" v="129"/>
        <pc:sldMkLst>
          <pc:docMk/>
          <pc:sldMk cId="3128006251" sldId="335"/>
        </pc:sldMkLst>
      </pc:sldChg>
      <pc:sldChg chg="del delCm">
        <pc:chgData name="Cheng, Andrew" userId="S::acheng@chla.usc.edu::3aa8c321-51ad-4fdd-bb5f-5fbad2c3c18a" providerId="AD" clId="Web-{1D0A7C08-BDEB-44A7-857F-3315B687E8E0}" dt="2022-08-22T17:25:36.436" v="135"/>
        <pc:sldMkLst>
          <pc:docMk/>
          <pc:sldMk cId="1214923498" sldId="336"/>
        </pc:sldMkLst>
      </pc:sldChg>
      <pc:sldChg chg="del delCm">
        <pc:chgData name="Cheng, Andrew" userId="S::acheng@chla.usc.edu::3aa8c321-51ad-4fdd-bb5f-5fbad2c3c18a" providerId="AD" clId="Web-{1D0A7C08-BDEB-44A7-857F-3315B687E8E0}" dt="2022-08-22T17:25:38.702" v="137"/>
        <pc:sldMkLst>
          <pc:docMk/>
          <pc:sldMk cId="4029948009" sldId="337"/>
        </pc:sldMkLst>
      </pc:sldChg>
      <pc:sldChg chg="del delCm">
        <pc:chgData name="Cheng, Andrew" userId="S::acheng@chla.usc.edu::3aa8c321-51ad-4fdd-bb5f-5fbad2c3c18a" providerId="AD" clId="Web-{1D0A7C08-BDEB-44A7-857F-3315B687E8E0}" dt="2022-08-22T17:25:43.999" v="141"/>
        <pc:sldMkLst>
          <pc:docMk/>
          <pc:sldMk cId="849722304" sldId="339"/>
        </pc:sldMkLst>
      </pc:sldChg>
      <pc:sldChg chg="del">
        <pc:chgData name="Cheng, Andrew" userId="S::acheng@chla.usc.edu::3aa8c321-51ad-4fdd-bb5f-5fbad2c3c18a" providerId="AD" clId="Web-{1D0A7C08-BDEB-44A7-857F-3315B687E8E0}" dt="2022-08-22T17:25:42.874" v="140"/>
        <pc:sldMkLst>
          <pc:docMk/>
          <pc:sldMk cId="2912189831" sldId="340"/>
        </pc:sldMkLst>
      </pc:sldChg>
      <pc:sldChg chg="add del delCm">
        <pc:chgData name="Cheng, Andrew" userId="S::acheng@chla.usc.edu::3aa8c321-51ad-4fdd-bb5f-5fbad2c3c18a" providerId="AD" clId="Web-{1D0A7C08-BDEB-44A7-857F-3315B687E8E0}" dt="2022-08-22T17:25:50.421" v="144"/>
        <pc:sldMkLst>
          <pc:docMk/>
          <pc:sldMk cId="543058700" sldId="341"/>
        </pc:sldMkLst>
      </pc:sldChg>
      <pc:sldChg chg="del delCm">
        <pc:chgData name="Cheng, Andrew" userId="S::acheng@chla.usc.edu::3aa8c321-51ad-4fdd-bb5f-5fbad2c3c18a" providerId="AD" clId="Web-{1D0A7C08-BDEB-44A7-857F-3315B687E8E0}" dt="2022-08-22T17:25:54.953" v="146"/>
        <pc:sldMkLst>
          <pc:docMk/>
          <pc:sldMk cId="2528083807" sldId="343"/>
        </pc:sldMkLst>
      </pc:sldChg>
      <pc:sldChg chg="del">
        <pc:chgData name="Cheng, Andrew" userId="S::acheng@chla.usc.edu::3aa8c321-51ad-4fdd-bb5f-5fbad2c3c18a" providerId="AD" clId="Web-{1D0A7C08-BDEB-44A7-857F-3315B687E8E0}" dt="2022-08-22T17:25:56.968" v="148"/>
        <pc:sldMkLst>
          <pc:docMk/>
          <pc:sldMk cId="1056326933" sldId="344"/>
        </pc:sldMkLst>
      </pc:sldChg>
      <pc:sldChg chg="add del delCm">
        <pc:chgData name="Cheng, Andrew" userId="S::acheng@chla.usc.edu::3aa8c321-51ad-4fdd-bb5f-5fbad2c3c18a" providerId="AD" clId="Web-{1D0A7C08-BDEB-44A7-857F-3315B687E8E0}" dt="2022-08-22T17:29:10.886" v="219"/>
        <pc:sldMkLst>
          <pc:docMk/>
          <pc:sldMk cId="3354589793" sldId="345"/>
        </pc:sldMkLst>
      </pc:sldChg>
      <pc:sldChg chg="del">
        <pc:chgData name="Cheng, Andrew" userId="S::acheng@chla.usc.edu::3aa8c321-51ad-4fdd-bb5f-5fbad2c3c18a" providerId="AD" clId="Web-{1D0A7C08-BDEB-44A7-857F-3315B687E8E0}" dt="2022-08-22T17:25:41.374" v="139"/>
        <pc:sldMkLst>
          <pc:docMk/>
          <pc:sldMk cId="2062614406" sldId="348"/>
        </pc:sldMkLst>
      </pc:sldChg>
      <pc:sldChg chg="del delCm">
        <pc:chgData name="Cheng, Andrew" userId="S::acheng@chla.usc.edu::3aa8c321-51ad-4fdd-bb5f-5fbad2c3c18a" providerId="AD" clId="Web-{1D0A7C08-BDEB-44A7-857F-3315B687E8E0}" dt="2022-08-22T17:25:37.701" v="136"/>
        <pc:sldMkLst>
          <pc:docMk/>
          <pc:sldMk cId="3324602793" sldId="350"/>
        </pc:sldMkLst>
      </pc:sldChg>
      <pc:sldChg chg="del">
        <pc:chgData name="Cheng, Andrew" userId="S::acheng@chla.usc.edu::3aa8c321-51ad-4fdd-bb5f-5fbad2c3c18a" providerId="AD" clId="Web-{1D0A7C08-BDEB-44A7-857F-3315B687E8E0}" dt="2022-08-22T17:25:55.921" v="147"/>
        <pc:sldMkLst>
          <pc:docMk/>
          <pc:sldMk cId="3238696018" sldId="351"/>
        </pc:sldMkLst>
      </pc:sldChg>
      <pc:sldChg chg="del">
        <pc:chgData name="Cheng, Andrew" userId="S::acheng@chla.usc.edu::3aa8c321-51ad-4fdd-bb5f-5fbad2c3c18a" providerId="AD" clId="Web-{1D0A7C08-BDEB-44A7-857F-3315B687E8E0}" dt="2022-08-22T17:25:40.045" v="138"/>
        <pc:sldMkLst>
          <pc:docMk/>
          <pc:sldMk cId="950629547" sldId="363"/>
        </pc:sldMkLst>
      </pc:sldChg>
      <pc:sldChg chg="del">
        <pc:chgData name="Cheng, Andrew" userId="S::acheng@chla.usc.edu::3aa8c321-51ad-4fdd-bb5f-5fbad2c3c18a" providerId="AD" clId="Web-{1D0A7C08-BDEB-44A7-857F-3315B687E8E0}" dt="2022-08-22T17:29:23.496" v="220"/>
        <pc:sldMkLst>
          <pc:docMk/>
          <pc:sldMk cId="2077416005" sldId="364"/>
        </pc:sldMkLst>
      </pc:sldChg>
      <pc:sldChg chg="del">
        <pc:chgData name="Cheng, Andrew" userId="S::acheng@chla.usc.edu::3aa8c321-51ad-4fdd-bb5f-5fbad2c3c18a" providerId="AD" clId="Web-{1D0A7C08-BDEB-44A7-857F-3315B687E8E0}" dt="2022-08-22T17:18:45.833" v="16"/>
        <pc:sldMkLst>
          <pc:docMk/>
          <pc:sldMk cId="3777375101" sldId="366"/>
        </pc:sldMkLst>
      </pc:sldChg>
      <pc:sldChg chg="del">
        <pc:chgData name="Cheng, Andrew" userId="S::acheng@chla.usc.edu::3aa8c321-51ad-4fdd-bb5f-5fbad2c3c18a" providerId="AD" clId="Web-{1D0A7C08-BDEB-44A7-857F-3315B687E8E0}" dt="2022-08-22T17:18:47.896" v="17"/>
        <pc:sldMkLst>
          <pc:docMk/>
          <pc:sldMk cId="3150036272" sldId="367"/>
        </pc:sldMkLst>
      </pc:sldChg>
      <pc:sldChg chg="modNotes">
        <pc:chgData name="Cheng, Andrew" userId="S::acheng@chla.usc.edu::3aa8c321-51ad-4fdd-bb5f-5fbad2c3c18a" providerId="AD" clId="Web-{1D0A7C08-BDEB-44A7-857F-3315B687E8E0}" dt="2022-08-22T17:56:40.548" v="719"/>
        <pc:sldMkLst>
          <pc:docMk/>
          <pc:sldMk cId="201919144" sldId="371"/>
        </pc:sldMkLst>
      </pc:sldChg>
      <pc:sldChg chg="del">
        <pc:chgData name="Cheng, Andrew" userId="S::acheng@chla.usc.edu::3aa8c321-51ad-4fdd-bb5f-5fbad2c3c18a" providerId="AD" clId="Web-{1D0A7C08-BDEB-44A7-857F-3315B687E8E0}" dt="2022-08-22T17:50:51.636" v="641"/>
        <pc:sldMkLst>
          <pc:docMk/>
          <pc:sldMk cId="3277297194" sldId="372"/>
        </pc:sldMkLst>
      </pc:sldChg>
      <pc:sldChg chg="del">
        <pc:chgData name="Cheng, Andrew" userId="S::acheng@chla.usc.edu::3aa8c321-51ad-4fdd-bb5f-5fbad2c3c18a" providerId="AD" clId="Web-{1D0A7C08-BDEB-44A7-857F-3315B687E8E0}" dt="2022-08-22T17:50:27.494" v="640"/>
        <pc:sldMkLst>
          <pc:docMk/>
          <pc:sldMk cId="526197227" sldId="373"/>
        </pc:sldMkLst>
      </pc:sldChg>
      <pc:sldChg chg="addSp delSp modSp modNotes">
        <pc:chgData name="Cheng, Andrew" userId="S::acheng@chla.usc.edu::3aa8c321-51ad-4fdd-bb5f-5fbad2c3c18a" providerId="AD" clId="Web-{1D0A7C08-BDEB-44A7-857F-3315B687E8E0}" dt="2022-08-22T18:13:18.670" v="922" actId="20577"/>
        <pc:sldMkLst>
          <pc:docMk/>
          <pc:sldMk cId="3845480151" sldId="374"/>
        </pc:sldMkLst>
        <pc:spChg chg="mod">
          <ac:chgData name="Cheng, Andrew" userId="S::acheng@chla.usc.edu::3aa8c321-51ad-4fdd-bb5f-5fbad2c3c18a" providerId="AD" clId="Web-{1D0A7C08-BDEB-44A7-857F-3315B687E8E0}" dt="2022-08-22T18:13:18.670" v="922" actId="20577"/>
          <ac:spMkLst>
            <pc:docMk/>
            <pc:sldMk cId="3845480151" sldId="374"/>
            <ac:spMk id="2" creationId="{78F056E2-F1F1-4B72-B1BA-F0909F1C7E13}"/>
          </ac:spMkLst>
        </pc:spChg>
        <pc:spChg chg="mod">
          <ac:chgData name="Cheng, Andrew" userId="S::acheng@chla.usc.edu::3aa8c321-51ad-4fdd-bb5f-5fbad2c3c18a" providerId="AD" clId="Web-{1D0A7C08-BDEB-44A7-857F-3315B687E8E0}" dt="2022-08-22T17:44:20.988" v="543" actId="14100"/>
          <ac:spMkLst>
            <pc:docMk/>
            <pc:sldMk cId="3845480151" sldId="374"/>
            <ac:spMk id="3" creationId="{D533F324-58C8-492C-9940-AF1268941F50}"/>
          </ac:spMkLst>
        </pc:spChg>
        <pc:spChg chg="add del mod">
          <ac:chgData name="Cheng, Andrew" userId="S::acheng@chla.usc.edu::3aa8c321-51ad-4fdd-bb5f-5fbad2c3c18a" providerId="AD" clId="Web-{1D0A7C08-BDEB-44A7-857F-3315B687E8E0}" dt="2022-08-22T17:46:20.385" v="570"/>
          <ac:spMkLst>
            <pc:docMk/>
            <pc:sldMk cId="3845480151" sldId="374"/>
            <ac:spMk id="4" creationId="{B65A408D-E1DA-CBDF-E571-D8355877ECCE}"/>
          </ac:spMkLst>
        </pc:spChg>
        <pc:spChg chg="mod">
          <ac:chgData name="Cheng, Andrew" userId="S::acheng@chla.usc.edu::3aa8c321-51ad-4fdd-bb5f-5fbad2c3c18a" providerId="AD" clId="Web-{1D0A7C08-BDEB-44A7-857F-3315B687E8E0}" dt="2022-08-22T17:50:11.540" v="638" actId="20577"/>
          <ac:spMkLst>
            <pc:docMk/>
            <pc:sldMk cId="3845480151" sldId="374"/>
            <ac:spMk id="5" creationId="{B3A1F5D5-F4F4-4020-9CA2-DEB4697A2125}"/>
          </ac:spMkLst>
        </pc:spChg>
        <pc:spChg chg="del">
          <ac:chgData name="Cheng, Andrew" userId="S::acheng@chla.usc.edu::3aa8c321-51ad-4fdd-bb5f-5fbad2c3c18a" providerId="AD" clId="Web-{1D0A7C08-BDEB-44A7-857F-3315B687E8E0}" dt="2022-08-22T17:43:59.799" v="538"/>
          <ac:spMkLst>
            <pc:docMk/>
            <pc:sldMk cId="3845480151" sldId="374"/>
            <ac:spMk id="7" creationId="{2C62287E-F757-4FE1-98B8-65D016EF4B09}"/>
          </ac:spMkLst>
        </pc:spChg>
        <pc:spChg chg="add del">
          <ac:chgData name="Cheng, Andrew" userId="S::acheng@chla.usc.edu::3aa8c321-51ad-4fdd-bb5f-5fbad2c3c18a" providerId="AD" clId="Web-{1D0A7C08-BDEB-44A7-857F-3315B687E8E0}" dt="2022-08-22T17:46:02.041" v="568"/>
          <ac:spMkLst>
            <pc:docMk/>
            <pc:sldMk cId="3845480151" sldId="374"/>
            <ac:spMk id="8" creationId="{B00BE55E-9BA3-2F88-5979-3FFB3D1819A4}"/>
          </ac:spMkLst>
        </pc:spChg>
        <pc:spChg chg="mod">
          <ac:chgData name="Cheng, Andrew" userId="S::acheng@chla.usc.edu::3aa8c321-51ad-4fdd-bb5f-5fbad2c3c18a" providerId="AD" clId="Web-{1D0A7C08-BDEB-44A7-857F-3315B687E8E0}" dt="2022-08-22T17:45:42.571" v="564" actId="1076"/>
          <ac:spMkLst>
            <pc:docMk/>
            <pc:sldMk cId="3845480151" sldId="374"/>
            <ac:spMk id="9" creationId="{9914767B-C238-A50D-E565-100718ADDF00}"/>
          </ac:spMkLst>
        </pc:spChg>
        <pc:spChg chg="mod">
          <ac:chgData name="Cheng, Andrew" userId="S::acheng@chla.usc.edu::3aa8c321-51ad-4fdd-bb5f-5fbad2c3c18a" providerId="AD" clId="Web-{1D0A7C08-BDEB-44A7-857F-3315B687E8E0}" dt="2022-08-22T17:45:46.821" v="565" actId="1076"/>
          <ac:spMkLst>
            <pc:docMk/>
            <pc:sldMk cId="3845480151" sldId="374"/>
            <ac:spMk id="10" creationId="{32C51756-E40F-D50E-67E9-9F2984A0669D}"/>
          </ac:spMkLst>
        </pc:spChg>
        <pc:spChg chg="mod">
          <ac:chgData name="Cheng, Andrew" userId="S::acheng@chla.usc.edu::3aa8c321-51ad-4fdd-bb5f-5fbad2c3c18a" providerId="AD" clId="Web-{1D0A7C08-BDEB-44A7-857F-3315B687E8E0}" dt="2022-08-22T17:44:40.770" v="549" actId="14100"/>
          <ac:spMkLst>
            <pc:docMk/>
            <pc:sldMk cId="3845480151" sldId="374"/>
            <ac:spMk id="11" creationId="{7CCA24A4-09F3-44FA-8439-673137A66CFF}"/>
          </ac:spMkLst>
        </pc:spChg>
        <pc:spChg chg="add mod">
          <ac:chgData name="Cheng, Andrew" userId="S::acheng@chla.usc.edu::3aa8c321-51ad-4fdd-bb5f-5fbad2c3c18a" providerId="AD" clId="Web-{1D0A7C08-BDEB-44A7-857F-3315B687E8E0}" dt="2022-08-22T17:49:25.881" v="614" actId="1076"/>
          <ac:spMkLst>
            <pc:docMk/>
            <pc:sldMk cId="3845480151" sldId="374"/>
            <ac:spMk id="13" creationId="{03029E1B-6971-CDC2-3DDC-3FDEE3A5F12A}"/>
          </ac:spMkLst>
        </pc:spChg>
        <pc:spChg chg="add mod">
          <ac:chgData name="Cheng, Andrew" userId="S::acheng@chla.usc.edu::3aa8c321-51ad-4fdd-bb5f-5fbad2c3c18a" providerId="AD" clId="Web-{1D0A7C08-BDEB-44A7-857F-3315B687E8E0}" dt="2022-08-22T17:49:25.897" v="615" actId="1076"/>
          <ac:spMkLst>
            <pc:docMk/>
            <pc:sldMk cId="3845480151" sldId="374"/>
            <ac:spMk id="14" creationId="{72993571-62B1-1332-D8E9-B99C7BDA06E3}"/>
          </ac:spMkLst>
        </pc:spChg>
        <pc:spChg chg="add mod">
          <ac:chgData name="Cheng, Andrew" userId="S::acheng@chla.usc.edu::3aa8c321-51ad-4fdd-bb5f-5fbad2c3c18a" providerId="AD" clId="Web-{1D0A7C08-BDEB-44A7-857F-3315B687E8E0}" dt="2022-08-22T17:48:58.817" v="603" actId="1076"/>
          <ac:spMkLst>
            <pc:docMk/>
            <pc:sldMk cId="3845480151" sldId="374"/>
            <ac:spMk id="16" creationId="{9620485F-64F2-BED0-58E6-745724AE4EB9}"/>
          </ac:spMkLst>
        </pc:spChg>
        <pc:spChg chg="add del mod">
          <ac:chgData name="Cheng, Andrew" userId="S::acheng@chla.usc.edu::3aa8c321-51ad-4fdd-bb5f-5fbad2c3c18a" providerId="AD" clId="Web-{1D0A7C08-BDEB-44A7-857F-3315B687E8E0}" dt="2022-08-22T17:49:08.536" v="605"/>
          <ac:spMkLst>
            <pc:docMk/>
            <pc:sldMk cId="3845480151" sldId="374"/>
            <ac:spMk id="17" creationId="{4BC68AFE-C8D6-274C-22D3-69E3B656598B}"/>
          </ac:spMkLst>
        </pc:spChg>
        <pc:grpChg chg="add mod">
          <ac:chgData name="Cheng, Andrew" userId="S::acheng@chla.usc.edu::3aa8c321-51ad-4fdd-bb5f-5fbad2c3c18a" providerId="AD" clId="Web-{1D0A7C08-BDEB-44A7-857F-3315B687E8E0}" dt="2022-08-22T17:46:51.419" v="574" actId="1076"/>
          <ac:grpSpMkLst>
            <pc:docMk/>
            <pc:sldMk cId="3845480151" sldId="374"/>
            <ac:grpSpMk id="12" creationId="{43280F12-EEA7-1B5B-38CB-00C7F8EB0645}"/>
          </ac:grpSpMkLst>
        </pc:grpChg>
        <pc:picChg chg="mod">
          <ac:chgData name="Cheng, Andrew" userId="S::acheng@chla.usc.edu::3aa8c321-51ad-4fdd-bb5f-5fbad2c3c18a" providerId="AD" clId="Web-{1D0A7C08-BDEB-44A7-857F-3315B687E8E0}" dt="2022-08-22T17:49:25.850" v="612" actId="1076"/>
          <ac:picMkLst>
            <pc:docMk/>
            <pc:sldMk cId="3845480151" sldId="374"/>
            <ac:picMk id="15" creationId="{9D7A1675-16F6-AF56-9229-E21C4212D32B}"/>
          </ac:picMkLst>
        </pc:picChg>
        <pc:picChg chg="mod">
          <ac:chgData name="Cheng, Andrew" userId="S::acheng@chla.usc.edu::3aa8c321-51ad-4fdd-bb5f-5fbad2c3c18a" providerId="AD" clId="Web-{1D0A7C08-BDEB-44A7-857F-3315B687E8E0}" dt="2022-08-22T17:49:25.881" v="613" actId="1076"/>
          <ac:picMkLst>
            <pc:docMk/>
            <pc:sldMk cId="3845480151" sldId="374"/>
            <ac:picMk id="22" creationId="{73BED799-1677-B156-8AA3-534B0C7AA388}"/>
          </ac:picMkLst>
        </pc:picChg>
        <pc:picChg chg="mod modCrop">
          <ac:chgData name="Cheng, Andrew" userId="S::acheng@chla.usc.edu::3aa8c321-51ad-4fdd-bb5f-5fbad2c3c18a" providerId="AD" clId="Web-{1D0A7C08-BDEB-44A7-857F-3315B687E8E0}" dt="2022-08-22T17:46:38.605" v="572"/>
          <ac:picMkLst>
            <pc:docMk/>
            <pc:sldMk cId="3845480151" sldId="374"/>
            <ac:picMk id="24" creationId="{EDE6494B-2E89-59DA-81A4-AAC044A31395}"/>
          </ac:picMkLst>
        </pc:picChg>
      </pc:sldChg>
      <pc:sldChg chg="del">
        <pc:chgData name="Cheng, Andrew" userId="S::acheng@chla.usc.edu::3aa8c321-51ad-4fdd-bb5f-5fbad2c3c18a" providerId="AD" clId="Web-{1D0A7C08-BDEB-44A7-857F-3315B687E8E0}" dt="2022-08-22T17:38:28.716" v="344"/>
        <pc:sldMkLst>
          <pc:docMk/>
          <pc:sldMk cId="4064607105" sldId="376"/>
        </pc:sldMkLst>
      </pc:sldChg>
      <pc:sldChg chg="del">
        <pc:chgData name="Cheng, Andrew" userId="S::acheng@chla.usc.edu::3aa8c321-51ad-4fdd-bb5f-5fbad2c3c18a" providerId="AD" clId="Web-{1D0A7C08-BDEB-44A7-857F-3315B687E8E0}" dt="2022-08-22T17:34:20.280" v="290"/>
        <pc:sldMkLst>
          <pc:docMk/>
          <pc:sldMk cId="4278924478" sldId="377"/>
        </pc:sldMkLst>
      </pc:sldChg>
      <pc:sldChg chg="addSp delSp modSp delCm modNotes">
        <pc:chgData name="Cheng, Andrew" userId="S::acheng@chla.usc.edu::3aa8c321-51ad-4fdd-bb5f-5fbad2c3c18a" providerId="AD" clId="Web-{1D0A7C08-BDEB-44A7-857F-3315B687E8E0}" dt="2022-08-22T18:13:00.091" v="920" actId="14100"/>
        <pc:sldMkLst>
          <pc:docMk/>
          <pc:sldMk cId="1943529450" sldId="378"/>
        </pc:sldMkLst>
        <pc:spChg chg="mod">
          <ac:chgData name="Cheng, Andrew" userId="S::acheng@chla.usc.edu::3aa8c321-51ad-4fdd-bb5f-5fbad2c3c18a" providerId="AD" clId="Web-{1D0A7C08-BDEB-44A7-857F-3315B687E8E0}" dt="2022-08-22T18:13:00.091" v="920" actId="14100"/>
          <ac:spMkLst>
            <pc:docMk/>
            <pc:sldMk cId="1943529450" sldId="378"/>
            <ac:spMk id="2" creationId="{78F056E2-F1F1-4B72-B1BA-F0909F1C7E13}"/>
          </ac:spMkLst>
        </pc:spChg>
        <pc:spChg chg="mod">
          <ac:chgData name="Cheng, Andrew" userId="S::acheng@chla.usc.edu::3aa8c321-51ad-4fdd-bb5f-5fbad2c3c18a" providerId="AD" clId="Web-{1D0A7C08-BDEB-44A7-857F-3315B687E8E0}" dt="2022-08-22T17:36:58.617" v="327" actId="1076"/>
          <ac:spMkLst>
            <pc:docMk/>
            <pc:sldMk cId="1943529450" sldId="378"/>
            <ac:spMk id="3" creationId="{D533F324-58C8-492C-9940-AF1268941F50}"/>
          </ac:spMkLst>
        </pc:spChg>
        <pc:spChg chg="del">
          <ac:chgData name="Cheng, Andrew" userId="S::acheng@chla.usc.edu::3aa8c321-51ad-4fdd-bb5f-5fbad2c3c18a" providerId="AD" clId="Web-{1D0A7C08-BDEB-44A7-857F-3315B687E8E0}" dt="2022-08-22T17:32:56.603" v="273"/>
          <ac:spMkLst>
            <pc:docMk/>
            <pc:sldMk cId="1943529450" sldId="378"/>
            <ac:spMk id="4" creationId="{931045D1-1B31-4F1D-5C1D-48D54CD64A6A}"/>
          </ac:spMkLst>
        </pc:spChg>
        <pc:spChg chg="mod">
          <ac:chgData name="Cheng, Andrew" userId="S::acheng@chla.usc.edu::3aa8c321-51ad-4fdd-bb5f-5fbad2c3c18a" providerId="AD" clId="Web-{1D0A7C08-BDEB-44A7-857F-3315B687E8E0}" dt="2022-08-22T17:36:33.131" v="323" actId="1076"/>
          <ac:spMkLst>
            <pc:docMk/>
            <pc:sldMk cId="1943529450" sldId="378"/>
            <ac:spMk id="5" creationId="{B3A1F5D5-F4F4-4020-9CA2-DEB4697A2125}"/>
          </ac:spMkLst>
        </pc:spChg>
        <pc:spChg chg="del mod">
          <ac:chgData name="Cheng, Andrew" userId="S::acheng@chla.usc.edu::3aa8c321-51ad-4fdd-bb5f-5fbad2c3c18a" providerId="AD" clId="Web-{1D0A7C08-BDEB-44A7-857F-3315B687E8E0}" dt="2022-08-22T17:32:58.322" v="274"/>
          <ac:spMkLst>
            <pc:docMk/>
            <pc:sldMk cId="1943529450" sldId="378"/>
            <ac:spMk id="7" creationId="{2C62287E-F757-4FE1-98B8-65D016EF4B09}"/>
          </ac:spMkLst>
        </pc:spChg>
        <pc:spChg chg="mod">
          <ac:chgData name="Cheng, Andrew" userId="S::acheng@chla.usc.edu::3aa8c321-51ad-4fdd-bb5f-5fbad2c3c18a" providerId="AD" clId="Web-{1D0A7C08-BDEB-44A7-857F-3315B687E8E0}" dt="2022-08-22T17:36:46.445" v="325" actId="1076"/>
          <ac:spMkLst>
            <pc:docMk/>
            <pc:sldMk cId="1943529450" sldId="378"/>
            <ac:spMk id="8" creationId="{E146A127-F033-47F8-AD27-6AC847EFC3D7}"/>
          </ac:spMkLst>
        </pc:spChg>
        <pc:spChg chg="add del mod">
          <ac:chgData name="Cheng, Andrew" userId="S::acheng@chla.usc.edu::3aa8c321-51ad-4fdd-bb5f-5fbad2c3c18a" providerId="AD" clId="Web-{1D0A7C08-BDEB-44A7-857F-3315B687E8E0}" dt="2022-08-22T17:34:36.078" v="295"/>
          <ac:spMkLst>
            <pc:docMk/>
            <pc:sldMk cId="1943529450" sldId="378"/>
            <ac:spMk id="9" creationId="{C5F94642-B40F-30A5-214D-1BB71C785810}"/>
          </ac:spMkLst>
        </pc:spChg>
        <pc:spChg chg="add mod">
          <ac:chgData name="Cheng, Andrew" userId="S::acheng@chla.usc.edu::3aa8c321-51ad-4fdd-bb5f-5fbad2c3c18a" providerId="AD" clId="Web-{1D0A7C08-BDEB-44A7-857F-3315B687E8E0}" dt="2022-08-22T17:35:06.329" v="318" actId="14100"/>
          <ac:spMkLst>
            <pc:docMk/>
            <pc:sldMk cId="1943529450" sldId="378"/>
            <ac:spMk id="10" creationId="{8962C369-E43E-775F-F600-ADAFAED0DACB}"/>
          </ac:spMkLst>
        </pc:spChg>
        <pc:spChg chg="add mod">
          <ac:chgData name="Cheng, Andrew" userId="S::acheng@chla.usc.edu::3aa8c321-51ad-4fdd-bb5f-5fbad2c3c18a" providerId="AD" clId="Web-{1D0A7C08-BDEB-44A7-857F-3315B687E8E0}" dt="2022-08-22T17:35:36.128" v="322" actId="20577"/>
          <ac:spMkLst>
            <pc:docMk/>
            <pc:sldMk cId="1943529450" sldId="378"/>
            <ac:spMk id="12" creationId="{D7922633-986E-D956-40B9-3F761B4F70BC}"/>
          </ac:spMkLst>
        </pc:spChg>
        <pc:spChg chg="add del">
          <ac:chgData name="Cheng, Andrew" userId="S::acheng@chla.usc.edu::3aa8c321-51ad-4fdd-bb5f-5fbad2c3c18a" providerId="AD" clId="Web-{1D0A7C08-BDEB-44A7-857F-3315B687E8E0}" dt="2022-08-22T17:37:46.464" v="336"/>
          <ac:spMkLst>
            <pc:docMk/>
            <pc:sldMk cId="1943529450" sldId="378"/>
            <ac:spMk id="18" creationId="{1364B84D-CA66-8B7F-3FA5-EEEF0F6E4E25}"/>
          </ac:spMkLst>
        </pc:spChg>
        <pc:picChg chg="mod">
          <ac:chgData name="Cheng, Andrew" userId="S::acheng@chla.usc.edu::3aa8c321-51ad-4fdd-bb5f-5fbad2c3c18a" providerId="AD" clId="Web-{1D0A7C08-BDEB-44A7-857F-3315B687E8E0}" dt="2022-08-22T17:38:16.684" v="343" actId="1076"/>
          <ac:picMkLst>
            <pc:docMk/>
            <pc:sldMk cId="1943529450" sldId="378"/>
            <ac:picMk id="13" creationId="{D08B59ED-E8E1-79FB-6AA1-5FCFA32DFBD4}"/>
          </ac:picMkLst>
        </pc:picChg>
        <pc:picChg chg="del">
          <ac:chgData name="Cheng, Andrew" userId="S::acheng@chla.usc.edu::3aa8c321-51ad-4fdd-bb5f-5fbad2c3c18a" providerId="AD" clId="Web-{1D0A7C08-BDEB-44A7-857F-3315B687E8E0}" dt="2022-08-22T17:31:14.800" v="232"/>
          <ac:picMkLst>
            <pc:docMk/>
            <pc:sldMk cId="1943529450" sldId="378"/>
            <ac:picMk id="15" creationId="{E1EF8816-6B04-82DF-EACB-D41796569FC6}"/>
          </ac:picMkLst>
        </pc:picChg>
        <pc:picChg chg="add mod">
          <ac:chgData name="Cheng, Andrew" userId="S::acheng@chla.usc.edu::3aa8c321-51ad-4fdd-bb5f-5fbad2c3c18a" providerId="AD" clId="Web-{1D0A7C08-BDEB-44A7-857F-3315B687E8E0}" dt="2022-08-22T17:38:08.293" v="341" actId="1076"/>
          <ac:picMkLst>
            <pc:docMk/>
            <pc:sldMk cId="1943529450" sldId="378"/>
            <ac:picMk id="16" creationId="{906317D8-B700-B1A8-FEF1-B4CB28C141F6}"/>
          </ac:picMkLst>
        </pc:picChg>
      </pc:sldChg>
      <pc:sldChg chg="del">
        <pc:chgData name="Cheng, Andrew" userId="S::acheng@chla.usc.edu::3aa8c321-51ad-4fdd-bb5f-5fbad2c3c18a" providerId="AD" clId="Web-{1D0A7C08-BDEB-44A7-857F-3315B687E8E0}" dt="2022-08-22T17:29:48.795" v="221"/>
        <pc:sldMkLst>
          <pc:docMk/>
          <pc:sldMk cId="1116864691" sldId="379"/>
        </pc:sldMkLst>
      </pc:sldChg>
      <pc:sldChg chg="add del">
        <pc:chgData name="Cheng, Andrew" userId="S::acheng@chla.usc.edu::3aa8c321-51ad-4fdd-bb5f-5fbad2c3c18a" providerId="AD" clId="Web-{1D0A7C08-BDEB-44A7-857F-3315B687E8E0}" dt="2022-08-22T17:25:19.325" v="133"/>
        <pc:sldMkLst>
          <pc:docMk/>
          <pc:sldMk cId="2121952292" sldId="380"/>
        </pc:sldMkLst>
      </pc:sldChg>
      <pc:sldChg chg="del">
        <pc:chgData name="Cheng, Andrew" userId="S::acheng@chla.usc.edu::3aa8c321-51ad-4fdd-bb5f-5fbad2c3c18a" providerId="AD" clId="Web-{1D0A7C08-BDEB-44A7-857F-3315B687E8E0}" dt="2022-08-22T17:25:11.856" v="130"/>
        <pc:sldMkLst>
          <pc:docMk/>
          <pc:sldMk cId="3835231337" sldId="381"/>
        </pc:sldMkLst>
      </pc:sldChg>
      <pc:sldChg chg="del">
        <pc:chgData name="Cheng, Andrew" userId="S::acheng@chla.usc.edu::3aa8c321-51ad-4fdd-bb5f-5fbad2c3c18a" providerId="AD" clId="Web-{1D0A7C08-BDEB-44A7-857F-3315B687E8E0}" dt="2022-08-22T17:25:35.108" v="134"/>
        <pc:sldMkLst>
          <pc:docMk/>
          <pc:sldMk cId="3454031091" sldId="382"/>
        </pc:sldMkLst>
      </pc:sldChg>
      <pc:sldChg chg="del">
        <pc:chgData name="Cheng, Andrew" userId="S::acheng@chla.usc.edu::3aa8c321-51ad-4fdd-bb5f-5fbad2c3c18a" providerId="AD" clId="Web-{1D0A7C08-BDEB-44A7-857F-3315B687E8E0}" dt="2022-08-22T17:55:36.638" v="716"/>
        <pc:sldMkLst>
          <pc:docMk/>
          <pc:sldMk cId="119422613" sldId="383"/>
        </pc:sldMkLst>
      </pc:sldChg>
      <pc:sldChg chg="del delCm">
        <pc:chgData name="Cheng, Andrew" userId="S::acheng@chla.usc.edu::3aa8c321-51ad-4fdd-bb5f-5fbad2c3c18a" providerId="AD" clId="Web-{1D0A7C08-BDEB-44A7-857F-3315B687E8E0}" dt="2022-08-22T17:54:01.647" v="694"/>
        <pc:sldMkLst>
          <pc:docMk/>
          <pc:sldMk cId="3227082291" sldId="384"/>
        </pc:sldMkLst>
      </pc:sldChg>
      <pc:sldChg chg="addSp delSp modSp modNotes">
        <pc:chgData name="Cheng, Andrew" userId="S::acheng@chla.usc.edu::3aa8c321-51ad-4fdd-bb5f-5fbad2c3c18a" providerId="AD" clId="Web-{1D0A7C08-BDEB-44A7-857F-3315B687E8E0}" dt="2022-08-22T18:01:46.097" v="743" actId="20577"/>
        <pc:sldMkLst>
          <pc:docMk/>
          <pc:sldMk cId="1859753929" sldId="385"/>
        </pc:sldMkLst>
        <pc:spChg chg="mod">
          <ac:chgData name="Cheng, Andrew" userId="S::acheng@chla.usc.edu::3aa8c321-51ad-4fdd-bb5f-5fbad2c3c18a" providerId="AD" clId="Web-{1D0A7C08-BDEB-44A7-857F-3315B687E8E0}" dt="2022-08-22T18:01:46.097" v="743" actId="20577"/>
          <ac:spMkLst>
            <pc:docMk/>
            <pc:sldMk cId="1859753929" sldId="385"/>
            <ac:spMk id="3" creationId="{D533F324-58C8-492C-9940-AF1268941F50}"/>
          </ac:spMkLst>
        </pc:spChg>
        <pc:spChg chg="mod">
          <ac:chgData name="Cheng, Andrew" userId="S::acheng@chla.usc.edu::3aa8c321-51ad-4fdd-bb5f-5fbad2c3c18a" providerId="AD" clId="Web-{1D0A7C08-BDEB-44A7-857F-3315B687E8E0}" dt="2022-08-22T17:53:56.553" v="693" actId="20577"/>
          <ac:spMkLst>
            <pc:docMk/>
            <pc:sldMk cId="1859753929" sldId="385"/>
            <ac:spMk id="5" creationId="{B3A1F5D5-F4F4-4020-9CA2-DEB4697A2125}"/>
          </ac:spMkLst>
        </pc:spChg>
        <pc:spChg chg="mod">
          <ac:chgData name="Cheng, Andrew" userId="S::acheng@chla.usc.edu::3aa8c321-51ad-4fdd-bb5f-5fbad2c3c18a" providerId="AD" clId="Web-{1D0A7C08-BDEB-44A7-857F-3315B687E8E0}" dt="2022-08-22T17:29:04.761" v="217" actId="20577"/>
          <ac:spMkLst>
            <pc:docMk/>
            <pc:sldMk cId="1859753929" sldId="385"/>
            <ac:spMk id="8" creationId="{E146A127-F033-47F8-AD27-6AC847EFC3D7}"/>
          </ac:spMkLst>
        </pc:spChg>
        <pc:picChg chg="add del">
          <ac:chgData name="Cheng, Andrew" userId="S::acheng@chla.usc.edu::3aa8c321-51ad-4fdd-bb5f-5fbad2c3c18a" providerId="AD" clId="Web-{1D0A7C08-BDEB-44A7-857F-3315B687E8E0}" dt="2022-08-22T17:53:25.661" v="682"/>
          <ac:picMkLst>
            <pc:docMk/>
            <pc:sldMk cId="1859753929" sldId="385"/>
            <ac:picMk id="7" creationId="{6328C9E4-3137-A9E8-D13D-94E169058116}"/>
          </ac:picMkLst>
        </pc:picChg>
        <pc:picChg chg="mod">
          <ac:chgData name="Cheng, Andrew" userId="S::acheng@chla.usc.edu::3aa8c321-51ad-4fdd-bb5f-5fbad2c3c18a" providerId="AD" clId="Web-{1D0A7C08-BDEB-44A7-857F-3315B687E8E0}" dt="2022-08-22T17:53:34.568" v="687" actId="1076"/>
          <ac:picMkLst>
            <pc:docMk/>
            <pc:sldMk cId="1859753929" sldId="385"/>
            <ac:picMk id="9" creationId="{8FEF3B7D-B12F-6E6E-444F-47F9BD0EB17D}"/>
          </ac:picMkLst>
        </pc:picChg>
        <pc:picChg chg="mod">
          <ac:chgData name="Cheng, Andrew" userId="S::acheng@chla.usc.edu::3aa8c321-51ad-4fdd-bb5f-5fbad2c3c18a" providerId="AD" clId="Web-{1D0A7C08-BDEB-44A7-857F-3315B687E8E0}" dt="2022-08-22T17:53:29.708" v="685" actId="1076"/>
          <ac:picMkLst>
            <pc:docMk/>
            <pc:sldMk cId="1859753929" sldId="385"/>
            <ac:picMk id="11" creationId="{D6E9B04F-14C0-9E46-24B7-88B674FDA0D4}"/>
          </ac:picMkLst>
        </pc:picChg>
        <pc:cxnChg chg="add del">
          <ac:chgData name="Cheng, Andrew" userId="S::acheng@chla.usc.edu::3aa8c321-51ad-4fdd-bb5f-5fbad2c3c18a" providerId="AD" clId="Web-{1D0A7C08-BDEB-44A7-857F-3315B687E8E0}" dt="2022-08-22T17:53:39.521" v="689"/>
          <ac:cxnSpMkLst>
            <pc:docMk/>
            <pc:sldMk cId="1859753929" sldId="385"/>
            <ac:cxnSpMk id="13" creationId="{AFBA6C6D-7624-C407-D27E-76A7DC7640A8}"/>
          </ac:cxnSpMkLst>
        </pc:cxnChg>
        <pc:cxnChg chg="add del">
          <ac:chgData name="Cheng, Andrew" userId="S::acheng@chla.usc.edu::3aa8c321-51ad-4fdd-bb5f-5fbad2c3c18a" providerId="AD" clId="Web-{1D0A7C08-BDEB-44A7-857F-3315B687E8E0}" dt="2022-08-22T17:53:37.052" v="688"/>
          <ac:cxnSpMkLst>
            <pc:docMk/>
            <pc:sldMk cId="1859753929" sldId="385"/>
            <ac:cxnSpMk id="14" creationId="{B0E68419-160A-1D31-22EC-24ACBDE3910B}"/>
          </ac:cxnSpMkLst>
        </pc:cxnChg>
      </pc:sldChg>
      <pc:sldChg chg="modSp modNotes">
        <pc:chgData name="Cheng, Andrew" userId="S::acheng@chla.usc.edu::3aa8c321-51ad-4fdd-bb5f-5fbad2c3c18a" providerId="AD" clId="Web-{1D0A7C08-BDEB-44A7-857F-3315B687E8E0}" dt="2022-08-22T18:01:42.988" v="741" actId="20577"/>
        <pc:sldMkLst>
          <pc:docMk/>
          <pc:sldMk cId="2687186365" sldId="386"/>
        </pc:sldMkLst>
        <pc:spChg chg="mod">
          <ac:chgData name="Cheng, Andrew" userId="S::acheng@chla.usc.edu::3aa8c321-51ad-4fdd-bb5f-5fbad2c3c18a" providerId="AD" clId="Web-{1D0A7C08-BDEB-44A7-857F-3315B687E8E0}" dt="2022-08-22T18:01:42.988" v="741" actId="20577"/>
          <ac:spMkLst>
            <pc:docMk/>
            <pc:sldMk cId="2687186365" sldId="386"/>
            <ac:spMk id="3" creationId="{D533F324-58C8-492C-9940-AF1268941F50}"/>
          </ac:spMkLst>
        </pc:spChg>
        <pc:spChg chg="mod">
          <ac:chgData name="Cheng, Andrew" userId="S::acheng@chla.usc.edu::3aa8c321-51ad-4fdd-bb5f-5fbad2c3c18a" providerId="AD" clId="Web-{1D0A7C08-BDEB-44A7-857F-3315B687E8E0}" dt="2022-08-22T17:57:25.378" v="737" actId="20577"/>
          <ac:spMkLst>
            <pc:docMk/>
            <pc:sldMk cId="2687186365" sldId="386"/>
            <ac:spMk id="5" creationId="{B3A1F5D5-F4F4-4020-9CA2-DEB4697A2125}"/>
          </ac:spMkLst>
        </pc:spChg>
        <pc:picChg chg="mod">
          <ac:chgData name="Cheng, Andrew" userId="S::acheng@chla.usc.edu::3aa8c321-51ad-4fdd-bb5f-5fbad2c3c18a" providerId="AD" clId="Web-{1D0A7C08-BDEB-44A7-857F-3315B687E8E0}" dt="2022-08-22T17:55:05.917" v="710" actId="1076"/>
          <ac:picMkLst>
            <pc:docMk/>
            <pc:sldMk cId="2687186365" sldId="386"/>
            <ac:picMk id="9" creationId="{121F3342-1953-A965-A443-EE8D124320CA}"/>
          </ac:picMkLst>
        </pc:picChg>
        <pc:picChg chg="mod">
          <ac:chgData name="Cheng, Andrew" userId="S::acheng@chla.usc.edu::3aa8c321-51ad-4fdd-bb5f-5fbad2c3c18a" providerId="AD" clId="Web-{1D0A7C08-BDEB-44A7-857F-3315B687E8E0}" dt="2022-08-22T17:55:05.948" v="711" actId="1076"/>
          <ac:picMkLst>
            <pc:docMk/>
            <pc:sldMk cId="2687186365" sldId="386"/>
            <ac:picMk id="13" creationId="{10F926E8-34BE-D92C-877D-409E4EF44F9A}"/>
          </ac:picMkLst>
        </pc:picChg>
      </pc:sldChg>
      <pc:sldChg chg="del">
        <pc:chgData name="Cheng, Andrew" userId="S::acheng@chla.usc.edu::3aa8c321-51ad-4fdd-bb5f-5fbad2c3c18a" providerId="AD" clId="Web-{1D0A7C08-BDEB-44A7-857F-3315B687E8E0}" dt="2022-08-22T17:17:18.640" v="4"/>
        <pc:sldMkLst>
          <pc:docMk/>
          <pc:sldMk cId="490878274" sldId="387"/>
        </pc:sldMkLst>
      </pc:sldChg>
      <pc:sldChg chg="del">
        <pc:chgData name="Cheng, Andrew" userId="S::acheng@chla.usc.edu::3aa8c321-51ad-4fdd-bb5f-5fbad2c3c18a" providerId="AD" clId="Web-{1D0A7C08-BDEB-44A7-857F-3315B687E8E0}" dt="2022-08-22T17:17:17.734" v="3"/>
        <pc:sldMkLst>
          <pc:docMk/>
          <pc:sldMk cId="354741722" sldId="388"/>
        </pc:sldMkLst>
      </pc:sldChg>
      <pc:sldChg chg="del">
        <pc:chgData name="Cheng, Andrew" userId="S::acheng@chla.usc.edu::3aa8c321-51ad-4fdd-bb5f-5fbad2c3c18a" providerId="AD" clId="Web-{1D0A7C08-BDEB-44A7-857F-3315B687E8E0}" dt="2022-08-22T17:17:16.718" v="2"/>
        <pc:sldMkLst>
          <pc:docMk/>
          <pc:sldMk cId="2158491836" sldId="389"/>
        </pc:sldMkLst>
      </pc:sldChg>
      <pc:sldChg chg="del">
        <pc:chgData name="Cheng, Andrew" userId="S::acheng@chla.usc.edu::3aa8c321-51ad-4fdd-bb5f-5fbad2c3c18a" providerId="AD" clId="Web-{1D0A7C08-BDEB-44A7-857F-3315B687E8E0}" dt="2022-08-22T17:17:01.530" v="0"/>
        <pc:sldMkLst>
          <pc:docMk/>
          <pc:sldMk cId="2982394745" sldId="390"/>
        </pc:sldMkLst>
      </pc:sldChg>
      <pc:sldChg chg="del">
        <pc:chgData name="Cheng, Andrew" userId="S::acheng@chla.usc.edu::3aa8c321-51ad-4fdd-bb5f-5fbad2c3c18a" providerId="AD" clId="Web-{1D0A7C08-BDEB-44A7-857F-3315B687E8E0}" dt="2022-08-22T17:17:15.546" v="1"/>
        <pc:sldMkLst>
          <pc:docMk/>
          <pc:sldMk cId="114302246" sldId="391"/>
        </pc:sldMkLst>
      </pc:sldChg>
      <pc:sldChg chg="del">
        <pc:chgData name="Cheng, Andrew" userId="S::acheng@chla.usc.edu::3aa8c321-51ad-4fdd-bb5f-5fbad2c3c18a" providerId="AD" clId="Web-{1D0A7C08-BDEB-44A7-857F-3315B687E8E0}" dt="2022-08-22T17:18:51.208" v="18"/>
        <pc:sldMkLst>
          <pc:docMk/>
          <pc:sldMk cId="2138136502" sldId="392"/>
        </pc:sldMkLst>
      </pc:sldChg>
      <pc:sldChg chg="del">
        <pc:chgData name="Cheng, Andrew" userId="S::acheng@chla.usc.edu::3aa8c321-51ad-4fdd-bb5f-5fbad2c3c18a" providerId="AD" clId="Web-{1D0A7C08-BDEB-44A7-857F-3315B687E8E0}" dt="2022-08-22T17:25:53.640" v="145"/>
        <pc:sldMkLst>
          <pc:docMk/>
          <pc:sldMk cId="1435611097" sldId="393"/>
        </pc:sldMkLst>
      </pc:sldChg>
      <pc:sldChg chg="addSp delSp modSp">
        <pc:chgData name="Cheng, Andrew" userId="S::acheng@chla.usc.edu::3aa8c321-51ad-4fdd-bb5f-5fbad2c3c18a" providerId="AD" clId="Web-{1D0A7C08-BDEB-44A7-857F-3315B687E8E0}" dt="2022-08-22T18:07:23.993" v="915" actId="20577"/>
        <pc:sldMkLst>
          <pc:docMk/>
          <pc:sldMk cId="3990256269" sldId="394"/>
        </pc:sldMkLst>
        <pc:spChg chg="del">
          <ac:chgData name="Cheng, Andrew" userId="S::acheng@chla.usc.edu::3aa8c321-51ad-4fdd-bb5f-5fbad2c3c18a" providerId="AD" clId="Web-{1D0A7C08-BDEB-44A7-857F-3315B687E8E0}" dt="2022-08-22T17:19:30.773" v="33"/>
          <ac:spMkLst>
            <pc:docMk/>
            <pc:sldMk cId="3990256269" sldId="394"/>
            <ac:spMk id="2" creationId="{68C0FFEB-D22C-6231-2710-C00FA4ED1773}"/>
          </ac:spMkLst>
        </pc:spChg>
        <pc:spChg chg="mod">
          <ac:chgData name="Cheng, Andrew" userId="S::acheng@chla.usc.edu::3aa8c321-51ad-4fdd-bb5f-5fbad2c3c18a" providerId="AD" clId="Web-{1D0A7C08-BDEB-44A7-857F-3315B687E8E0}" dt="2022-08-22T17:19:40.680" v="35" actId="14100"/>
          <ac:spMkLst>
            <pc:docMk/>
            <pc:sldMk cId="3990256269" sldId="394"/>
            <ac:spMk id="3" creationId="{49BE8A9D-C7C4-7556-0185-4C1DFB4DE532}"/>
          </ac:spMkLst>
        </pc:spChg>
        <pc:spChg chg="del">
          <ac:chgData name="Cheng, Andrew" userId="S::acheng@chla.usc.edu::3aa8c321-51ad-4fdd-bb5f-5fbad2c3c18a" providerId="AD" clId="Web-{1D0A7C08-BDEB-44A7-857F-3315B687E8E0}" dt="2022-08-22T17:19:22.726" v="30"/>
          <ac:spMkLst>
            <pc:docMk/>
            <pc:sldMk cId="3990256269" sldId="394"/>
            <ac:spMk id="4" creationId="{1C35C0DC-595E-DE5C-BE75-78A4B8ABE1E1}"/>
          </ac:spMkLst>
        </pc:spChg>
        <pc:spChg chg="mod">
          <ac:chgData name="Cheng, Andrew" userId="S::acheng@chla.usc.edu::3aa8c321-51ad-4fdd-bb5f-5fbad2c3c18a" providerId="AD" clId="Web-{1D0A7C08-BDEB-44A7-857F-3315B687E8E0}" dt="2022-08-22T18:07:23.993" v="915" actId="20577"/>
          <ac:spMkLst>
            <pc:docMk/>
            <pc:sldMk cId="3990256269" sldId="394"/>
            <ac:spMk id="5" creationId="{0BF2D3C6-1ED3-BB6F-853F-471CF31E3611}"/>
          </ac:spMkLst>
        </pc:spChg>
        <pc:spChg chg="add del mod">
          <ac:chgData name="Cheng, Andrew" userId="S::acheng@chla.usc.edu::3aa8c321-51ad-4fdd-bb5f-5fbad2c3c18a" providerId="AD" clId="Web-{1D0A7C08-BDEB-44A7-857F-3315B687E8E0}" dt="2022-08-22T17:19:26.117" v="31"/>
          <ac:spMkLst>
            <pc:docMk/>
            <pc:sldMk cId="3990256269" sldId="394"/>
            <ac:spMk id="8" creationId="{A8679E42-FC74-79E9-C972-EC34AB85574E}"/>
          </ac:spMkLst>
        </pc:spChg>
        <pc:spChg chg="add del mod">
          <ac:chgData name="Cheng, Andrew" userId="S::acheng@chla.usc.edu::3aa8c321-51ad-4fdd-bb5f-5fbad2c3c18a" providerId="AD" clId="Web-{1D0A7C08-BDEB-44A7-857F-3315B687E8E0}" dt="2022-08-22T17:19:33.711" v="34"/>
          <ac:spMkLst>
            <pc:docMk/>
            <pc:sldMk cId="3990256269" sldId="394"/>
            <ac:spMk id="10" creationId="{821453CB-F713-B474-779A-AC7DBF1A21EC}"/>
          </ac:spMkLst>
        </pc:spChg>
      </pc:sldChg>
    </pc:docChg>
  </pc:docChgLst>
  <pc:docChgLst>
    <pc:chgData name="Weisert, Molly" userId="S::mweisert@chla.usc.edu::6a418267-5a27-4742-b1d0-9f10d2ee8feb" providerId="AD" clId="Web-{13FA4305-70BA-41D2-A6B9-7508140BA7F2}"/>
    <pc:docChg chg="modSld">
      <pc:chgData name="Weisert, Molly" userId="S::mweisert@chla.usc.edu::6a418267-5a27-4742-b1d0-9f10d2ee8feb" providerId="AD" clId="Web-{13FA4305-70BA-41D2-A6B9-7508140BA7F2}" dt="2022-07-15T16:29:25.801" v="34" actId="20577"/>
      <pc:docMkLst>
        <pc:docMk/>
      </pc:docMkLst>
      <pc:sldChg chg="modSp">
        <pc:chgData name="Weisert, Molly" userId="S::mweisert@chla.usc.edu::6a418267-5a27-4742-b1d0-9f10d2ee8feb" providerId="AD" clId="Web-{13FA4305-70BA-41D2-A6B9-7508140BA7F2}" dt="2022-07-15T16:26:11.929" v="6" actId="20577"/>
        <pc:sldMkLst>
          <pc:docMk/>
          <pc:sldMk cId="3128006251" sldId="335"/>
        </pc:sldMkLst>
        <pc:spChg chg="mod">
          <ac:chgData name="Weisert, Molly" userId="S::mweisert@chla.usc.edu::6a418267-5a27-4742-b1d0-9f10d2ee8feb" providerId="AD" clId="Web-{13FA4305-70BA-41D2-A6B9-7508140BA7F2}" dt="2022-07-15T16:26:11.929" v="6" actId="20577"/>
          <ac:spMkLst>
            <pc:docMk/>
            <pc:sldMk cId="3128006251" sldId="335"/>
            <ac:spMk id="10" creationId="{134A5D6A-1D58-458C-AAD0-4AA72F5AB4F5}"/>
          </ac:spMkLst>
        </pc:spChg>
      </pc:sldChg>
      <pc:sldChg chg="modSp">
        <pc:chgData name="Weisert, Molly" userId="S::mweisert@chla.usc.edu::6a418267-5a27-4742-b1d0-9f10d2ee8feb" providerId="AD" clId="Web-{13FA4305-70BA-41D2-A6B9-7508140BA7F2}" dt="2022-07-15T16:29:25.801" v="34" actId="20577"/>
        <pc:sldMkLst>
          <pc:docMk/>
          <pc:sldMk cId="4029948009" sldId="337"/>
        </pc:sldMkLst>
        <pc:spChg chg="mod">
          <ac:chgData name="Weisert, Molly" userId="S::mweisert@chla.usc.edu::6a418267-5a27-4742-b1d0-9f10d2ee8feb" providerId="AD" clId="Web-{13FA4305-70BA-41D2-A6B9-7508140BA7F2}" dt="2022-07-15T16:29:25.801" v="34" actId="20577"/>
          <ac:spMkLst>
            <pc:docMk/>
            <pc:sldMk cId="4029948009" sldId="337"/>
            <ac:spMk id="7" creationId="{BAED0327-3297-47CC-9BF2-04FDFD0D6EA8}"/>
          </ac:spMkLst>
        </pc:spChg>
      </pc:sldChg>
      <pc:sldChg chg="modSp">
        <pc:chgData name="Weisert, Molly" userId="S::mweisert@chla.usc.edu::6a418267-5a27-4742-b1d0-9f10d2ee8feb" providerId="AD" clId="Web-{13FA4305-70BA-41D2-A6B9-7508140BA7F2}" dt="2022-07-15T16:28:35.157" v="31" actId="20577"/>
        <pc:sldMkLst>
          <pc:docMk/>
          <pc:sldMk cId="2121952292" sldId="380"/>
        </pc:sldMkLst>
        <pc:spChg chg="mod">
          <ac:chgData name="Weisert, Molly" userId="S::mweisert@chla.usc.edu::6a418267-5a27-4742-b1d0-9f10d2ee8feb" providerId="AD" clId="Web-{13FA4305-70BA-41D2-A6B9-7508140BA7F2}" dt="2022-07-15T16:28:35.157" v="31" actId="20577"/>
          <ac:spMkLst>
            <pc:docMk/>
            <pc:sldMk cId="2121952292" sldId="380"/>
            <ac:spMk id="7" creationId="{BAED0327-3297-47CC-9BF2-04FDFD0D6EA8}"/>
          </ac:spMkLst>
        </pc:spChg>
      </pc:sldChg>
      <pc:sldChg chg="modSp">
        <pc:chgData name="Weisert, Molly" userId="S::mweisert@chla.usc.edu::6a418267-5a27-4742-b1d0-9f10d2ee8feb" providerId="AD" clId="Web-{13FA4305-70BA-41D2-A6B9-7508140BA7F2}" dt="2022-07-15T16:26:56.932" v="8" actId="20577"/>
        <pc:sldMkLst>
          <pc:docMk/>
          <pc:sldMk cId="3835231337" sldId="381"/>
        </pc:sldMkLst>
        <pc:spChg chg="mod">
          <ac:chgData name="Weisert, Molly" userId="S::mweisert@chla.usc.edu::6a418267-5a27-4742-b1d0-9f10d2ee8feb" providerId="AD" clId="Web-{13FA4305-70BA-41D2-A6B9-7508140BA7F2}" dt="2022-07-15T16:26:56.932" v="8" actId="20577"/>
          <ac:spMkLst>
            <pc:docMk/>
            <pc:sldMk cId="3835231337" sldId="381"/>
            <ac:spMk id="7" creationId="{BAED0327-3297-47CC-9BF2-04FDFD0D6EA8}"/>
          </ac:spMkLst>
        </pc:spChg>
      </pc:sldChg>
    </pc:docChg>
  </pc:docChgLst>
  <pc:docChgLst>
    <pc:chgData name="Cheng, Andrew" userId="S::acheng@chla.usc.edu::3aa8c321-51ad-4fdd-bb5f-5fbad2c3c18a" providerId="AD" clId="Web-{2AF8F4D6-1DCE-4D80-A55D-64D265F12852}"/>
    <pc:docChg chg="addSld delSld modSld sldOrd">
      <pc:chgData name="Cheng, Andrew" userId="S::acheng@chla.usc.edu::3aa8c321-51ad-4fdd-bb5f-5fbad2c3c18a" providerId="AD" clId="Web-{2AF8F4D6-1DCE-4D80-A55D-64D265F12852}" dt="2022-07-15T17:54:09.126" v="781"/>
      <pc:docMkLst>
        <pc:docMk/>
      </pc:docMkLst>
      <pc:sldChg chg="del">
        <pc:chgData name="Cheng, Andrew" userId="S::acheng@chla.usc.edu::3aa8c321-51ad-4fdd-bb5f-5fbad2c3c18a" providerId="AD" clId="Web-{2AF8F4D6-1DCE-4D80-A55D-64D265F12852}" dt="2022-07-15T17:29:01.448" v="278"/>
        <pc:sldMkLst>
          <pc:docMk/>
          <pc:sldMk cId="1421670224" sldId="298"/>
        </pc:sldMkLst>
      </pc:sldChg>
      <pc:sldChg chg="del">
        <pc:chgData name="Cheng, Andrew" userId="S::acheng@chla.usc.edu::3aa8c321-51ad-4fdd-bb5f-5fbad2c3c18a" providerId="AD" clId="Web-{2AF8F4D6-1DCE-4D80-A55D-64D265F12852}" dt="2022-07-15T17:29:01.448" v="279"/>
        <pc:sldMkLst>
          <pc:docMk/>
          <pc:sldMk cId="2888551285" sldId="330"/>
        </pc:sldMkLst>
      </pc:sldChg>
      <pc:sldChg chg="del">
        <pc:chgData name="Cheng, Andrew" userId="S::acheng@chla.usc.edu::3aa8c321-51ad-4fdd-bb5f-5fbad2c3c18a" providerId="AD" clId="Web-{2AF8F4D6-1DCE-4D80-A55D-64D265F12852}" dt="2022-07-15T17:29:01.448" v="277"/>
        <pc:sldMkLst>
          <pc:docMk/>
          <pc:sldMk cId="786609689" sldId="331"/>
        </pc:sldMkLst>
      </pc:sldChg>
      <pc:sldChg chg="del">
        <pc:chgData name="Cheng, Andrew" userId="S::acheng@chla.usc.edu::3aa8c321-51ad-4fdd-bb5f-5fbad2c3c18a" providerId="AD" clId="Web-{2AF8F4D6-1DCE-4D80-A55D-64D265F12852}" dt="2022-07-15T17:29:01.448" v="276"/>
        <pc:sldMkLst>
          <pc:docMk/>
          <pc:sldMk cId="2099881499" sldId="332"/>
        </pc:sldMkLst>
      </pc:sldChg>
      <pc:sldChg chg="modSp ord">
        <pc:chgData name="Cheng, Andrew" userId="S::acheng@chla.usc.edu::3aa8c321-51ad-4fdd-bb5f-5fbad2c3c18a" providerId="AD" clId="Web-{2AF8F4D6-1DCE-4D80-A55D-64D265F12852}" dt="2022-07-15T17:31:16.004" v="331" actId="20577"/>
        <pc:sldMkLst>
          <pc:docMk/>
          <pc:sldMk cId="1659716124" sldId="333"/>
        </pc:sldMkLst>
        <pc:spChg chg="mod">
          <ac:chgData name="Cheng, Andrew" userId="S::acheng@chla.usc.edu::3aa8c321-51ad-4fdd-bb5f-5fbad2c3c18a" providerId="AD" clId="Web-{2AF8F4D6-1DCE-4D80-A55D-64D265F12852}" dt="2022-07-15T17:31:16.004" v="331" actId="20577"/>
          <ac:spMkLst>
            <pc:docMk/>
            <pc:sldMk cId="1659716124" sldId="333"/>
            <ac:spMk id="7" creationId="{C4B8FC3F-59EB-4942-B54F-6952E82A286A}"/>
          </ac:spMkLst>
        </pc:spChg>
      </pc:sldChg>
      <pc:sldChg chg="modNotes">
        <pc:chgData name="Cheng, Andrew" userId="S::acheng@chla.usc.edu::3aa8c321-51ad-4fdd-bb5f-5fbad2c3c18a" providerId="AD" clId="Web-{2AF8F4D6-1DCE-4D80-A55D-64D265F12852}" dt="2022-07-15T17:31:38.302" v="337"/>
        <pc:sldMkLst>
          <pc:docMk/>
          <pc:sldMk cId="3526553745" sldId="334"/>
        </pc:sldMkLst>
      </pc:sldChg>
      <pc:sldChg chg="modNotes">
        <pc:chgData name="Cheng, Andrew" userId="S::acheng@chla.usc.edu::3aa8c321-51ad-4fdd-bb5f-5fbad2c3c18a" providerId="AD" clId="Web-{2AF8F4D6-1DCE-4D80-A55D-64D265F12852}" dt="2022-07-15T17:31:44.428" v="338"/>
        <pc:sldMkLst>
          <pc:docMk/>
          <pc:sldMk cId="3128006251" sldId="335"/>
        </pc:sldMkLst>
      </pc:sldChg>
      <pc:sldChg chg="modSp ord modNotes">
        <pc:chgData name="Cheng, Andrew" userId="S::acheng@chla.usc.edu::3aa8c321-51ad-4fdd-bb5f-5fbad2c3c18a" providerId="AD" clId="Web-{2AF8F4D6-1DCE-4D80-A55D-64D265F12852}" dt="2022-07-15T17:36:29.447" v="489" actId="20577"/>
        <pc:sldMkLst>
          <pc:docMk/>
          <pc:sldMk cId="1214923498" sldId="336"/>
        </pc:sldMkLst>
        <pc:spChg chg="mod">
          <ac:chgData name="Cheng, Andrew" userId="S::acheng@chla.usc.edu::3aa8c321-51ad-4fdd-bb5f-5fbad2c3c18a" providerId="AD" clId="Web-{2AF8F4D6-1DCE-4D80-A55D-64D265F12852}" dt="2022-07-15T17:36:29.447" v="489" actId="20577"/>
          <ac:spMkLst>
            <pc:docMk/>
            <pc:sldMk cId="1214923498" sldId="336"/>
            <ac:spMk id="10" creationId="{134A5D6A-1D58-458C-AAD0-4AA72F5AB4F5}"/>
          </ac:spMkLst>
        </pc:spChg>
      </pc:sldChg>
      <pc:sldChg chg="modSp modNotes">
        <pc:chgData name="Cheng, Andrew" userId="S::acheng@chla.usc.edu::3aa8c321-51ad-4fdd-bb5f-5fbad2c3c18a" providerId="AD" clId="Web-{2AF8F4D6-1DCE-4D80-A55D-64D265F12852}" dt="2022-07-15T17:38:23.673" v="554"/>
        <pc:sldMkLst>
          <pc:docMk/>
          <pc:sldMk cId="4029948009" sldId="337"/>
        </pc:sldMkLst>
        <pc:spChg chg="mod">
          <ac:chgData name="Cheng, Andrew" userId="S::acheng@chla.usc.edu::3aa8c321-51ad-4fdd-bb5f-5fbad2c3c18a" providerId="AD" clId="Web-{2AF8F4D6-1DCE-4D80-A55D-64D265F12852}" dt="2022-07-15T17:37:51.140" v="535" actId="20577"/>
          <ac:spMkLst>
            <pc:docMk/>
            <pc:sldMk cId="4029948009" sldId="337"/>
            <ac:spMk id="10" creationId="{134A5D6A-1D58-458C-AAD0-4AA72F5AB4F5}"/>
          </ac:spMkLst>
        </pc:spChg>
      </pc:sldChg>
      <pc:sldChg chg="modNotes">
        <pc:chgData name="Cheng, Andrew" userId="S::acheng@chla.usc.edu::3aa8c321-51ad-4fdd-bb5f-5fbad2c3c18a" providerId="AD" clId="Web-{2AF8F4D6-1DCE-4D80-A55D-64D265F12852}" dt="2022-07-15T17:39:41.756" v="589"/>
        <pc:sldMkLst>
          <pc:docMk/>
          <pc:sldMk cId="849722304" sldId="339"/>
        </pc:sldMkLst>
      </pc:sldChg>
      <pc:sldChg chg="modSp modNotes">
        <pc:chgData name="Cheng, Andrew" userId="S::acheng@chla.usc.edu::3aa8c321-51ad-4fdd-bb5f-5fbad2c3c18a" providerId="AD" clId="Web-{2AF8F4D6-1DCE-4D80-A55D-64D265F12852}" dt="2022-07-15T17:39:22.224" v="583"/>
        <pc:sldMkLst>
          <pc:docMk/>
          <pc:sldMk cId="2912189831" sldId="340"/>
        </pc:sldMkLst>
        <pc:spChg chg="mod">
          <ac:chgData name="Cheng, Andrew" userId="S::acheng@chla.usc.edu::3aa8c321-51ad-4fdd-bb5f-5fbad2c3c18a" providerId="AD" clId="Web-{2AF8F4D6-1DCE-4D80-A55D-64D265F12852}" dt="2022-07-15T17:39:03.144" v="579" actId="20577"/>
          <ac:spMkLst>
            <pc:docMk/>
            <pc:sldMk cId="2912189831" sldId="340"/>
            <ac:spMk id="10" creationId="{134A5D6A-1D58-458C-AAD0-4AA72F5AB4F5}"/>
          </ac:spMkLst>
        </pc:spChg>
      </pc:sldChg>
      <pc:sldChg chg="modNotes">
        <pc:chgData name="Cheng, Andrew" userId="S::acheng@chla.usc.edu::3aa8c321-51ad-4fdd-bb5f-5fbad2c3c18a" providerId="AD" clId="Web-{2AF8F4D6-1DCE-4D80-A55D-64D265F12852}" dt="2022-07-15T17:40:14.399" v="604"/>
        <pc:sldMkLst>
          <pc:docMk/>
          <pc:sldMk cId="543058700" sldId="341"/>
        </pc:sldMkLst>
      </pc:sldChg>
      <pc:sldChg chg="modNotes">
        <pc:chgData name="Cheng, Andrew" userId="S::acheng@chla.usc.edu::3aa8c321-51ad-4fdd-bb5f-5fbad2c3c18a" providerId="AD" clId="Web-{2AF8F4D6-1DCE-4D80-A55D-64D265F12852}" dt="2022-07-15T17:40:36.088" v="613"/>
        <pc:sldMkLst>
          <pc:docMk/>
          <pc:sldMk cId="2528083807" sldId="343"/>
        </pc:sldMkLst>
      </pc:sldChg>
      <pc:sldChg chg="modNotes">
        <pc:chgData name="Cheng, Andrew" userId="S::acheng@chla.usc.edu::3aa8c321-51ad-4fdd-bb5f-5fbad2c3c18a" providerId="AD" clId="Web-{2AF8F4D6-1DCE-4D80-A55D-64D265F12852}" dt="2022-07-15T17:41:14.153" v="641"/>
        <pc:sldMkLst>
          <pc:docMk/>
          <pc:sldMk cId="1056326933" sldId="344"/>
        </pc:sldMkLst>
      </pc:sldChg>
      <pc:sldChg chg="modSp modNotes">
        <pc:chgData name="Cheng, Andrew" userId="S::acheng@chla.usc.edu::3aa8c321-51ad-4fdd-bb5f-5fbad2c3c18a" providerId="AD" clId="Web-{2AF8F4D6-1DCE-4D80-A55D-64D265F12852}" dt="2022-07-15T17:43:32.615" v="704" actId="20577"/>
        <pc:sldMkLst>
          <pc:docMk/>
          <pc:sldMk cId="3354589793" sldId="345"/>
        </pc:sldMkLst>
        <pc:spChg chg="mod">
          <ac:chgData name="Cheng, Andrew" userId="S::acheng@chla.usc.edu::3aa8c321-51ad-4fdd-bb5f-5fbad2c3c18a" providerId="AD" clId="Web-{2AF8F4D6-1DCE-4D80-A55D-64D265F12852}" dt="2022-07-15T17:43:32.615" v="704" actId="20577"/>
          <ac:spMkLst>
            <pc:docMk/>
            <pc:sldMk cId="3354589793" sldId="345"/>
            <ac:spMk id="7" creationId="{BAED0327-3297-47CC-9BF2-04FDFD0D6EA8}"/>
          </ac:spMkLst>
        </pc:spChg>
      </pc:sldChg>
      <pc:sldChg chg="modNotes">
        <pc:chgData name="Cheng, Andrew" userId="S::acheng@chla.usc.edu::3aa8c321-51ad-4fdd-bb5f-5fbad2c3c18a" providerId="AD" clId="Web-{2AF8F4D6-1DCE-4D80-A55D-64D265F12852}" dt="2022-07-15T17:38:46.362" v="571"/>
        <pc:sldMkLst>
          <pc:docMk/>
          <pc:sldMk cId="2062614406" sldId="348"/>
        </pc:sldMkLst>
      </pc:sldChg>
      <pc:sldChg chg="addSp ord modNotes">
        <pc:chgData name="Cheng, Andrew" userId="S::acheng@chla.usc.edu::3aa8c321-51ad-4fdd-bb5f-5fbad2c3c18a" providerId="AD" clId="Web-{2AF8F4D6-1DCE-4D80-A55D-64D265F12852}" dt="2022-07-15T17:36:55.980" v="511"/>
        <pc:sldMkLst>
          <pc:docMk/>
          <pc:sldMk cId="3324602793" sldId="350"/>
        </pc:sldMkLst>
        <pc:picChg chg="add">
          <ac:chgData name="Cheng, Andrew" userId="S::acheng@chla.usc.edu::3aa8c321-51ad-4fdd-bb5f-5fbad2c3c18a" providerId="AD" clId="Web-{2AF8F4D6-1DCE-4D80-A55D-64D265F12852}" dt="2022-07-15T16:45:38.370" v="15"/>
          <ac:picMkLst>
            <pc:docMk/>
            <pc:sldMk cId="3324602793" sldId="350"/>
            <ac:picMk id="3" creationId="{1D207EC5-E16C-974B-C3B3-7B15FF735047}"/>
          </ac:picMkLst>
        </pc:picChg>
      </pc:sldChg>
      <pc:sldChg chg="modNotes">
        <pc:chgData name="Cheng, Andrew" userId="S::acheng@chla.usc.edu::3aa8c321-51ad-4fdd-bb5f-5fbad2c3c18a" providerId="AD" clId="Web-{2AF8F4D6-1DCE-4D80-A55D-64D265F12852}" dt="2022-07-15T17:40:56.996" v="625"/>
        <pc:sldMkLst>
          <pc:docMk/>
          <pc:sldMk cId="3238696018" sldId="351"/>
        </pc:sldMkLst>
      </pc:sldChg>
      <pc:sldChg chg="modNotes">
        <pc:chgData name="Cheng, Andrew" userId="S::acheng@chla.usc.edu::3aa8c321-51ad-4fdd-bb5f-5fbad2c3c18a" providerId="AD" clId="Web-{2AF8F4D6-1DCE-4D80-A55D-64D265F12852}" dt="2022-07-15T17:38:34.783" v="563"/>
        <pc:sldMkLst>
          <pc:docMk/>
          <pc:sldMk cId="950629547" sldId="363"/>
        </pc:sldMkLst>
      </pc:sldChg>
      <pc:sldChg chg="delSp modSp ord modNotes">
        <pc:chgData name="Cheng, Andrew" userId="S::acheng@chla.usc.edu::3aa8c321-51ad-4fdd-bb5f-5fbad2c3c18a" providerId="AD" clId="Web-{2AF8F4D6-1DCE-4D80-A55D-64D265F12852}" dt="2022-07-15T17:53:24.639" v="749"/>
        <pc:sldMkLst>
          <pc:docMk/>
          <pc:sldMk cId="2077416005" sldId="364"/>
        </pc:sldMkLst>
        <pc:spChg chg="mod">
          <ac:chgData name="Cheng, Andrew" userId="S::acheng@chla.usc.edu::3aa8c321-51ad-4fdd-bb5f-5fbad2c3c18a" providerId="AD" clId="Web-{2AF8F4D6-1DCE-4D80-A55D-64D265F12852}" dt="2022-07-15T17:33:56.905" v="429" actId="20577"/>
          <ac:spMkLst>
            <pc:docMk/>
            <pc:sldMk cId="2077416005" sldId="364"/>
            <ac:spMk id="3" creationId="{38420C55-DAB2-2D01-6BBB-9F463641D70F}"/>
          </ac:spMkLst>
        </pc:spChg>
        <pc:spChg chg="del">
          <ac:chgData name="Cheng, Andrew" userId="S::acheng@chla.usc.edu::3aa8c321-51ad-4fdd-bb5f-5fbad2c3c18a" providerId="AD" clId="Web-{2AF8F4D6-1DCE-4D80-A55D-64D265F12852}" dt="2022-07-15T17:21:37.091" v="275"/>
          <ac:spMkLst>
            <pc:docMk/>
            <pc:sldMk cId="2077416005" sldId="364"/>
            <ac:spMk id="6" creationId="{7770D1CB-7A6C-C169-D368-9F6F5CCBD55B}"/>
          </ac:spMkLst>
        </pc:spChg>
      </pc:sldChg>
      <pc:sldChg chg="modNotes">
        <pc:chgData name="Cheng, Andrew" userId="S::acheng@chla.usc.edu::3aa8c321-51ad-4fdd-bb5f-5fbad2c3c18a" providerId="AD" clId="Web-{2AF8F4D6-1DCE-4D80-A55D-64D265F12852}" dt="2022-07-15T17:43:40.225" v="707"/>
        <pc:sldMkLst>
          <pc:docMk/>
          <pc:sldMk cId="3777375101" sldId="366"/>
        </pc:sldMkLst>
      </pc:sldChg>
      <pc:sldChg chg="modSp modNotes">
        <pc:chgData name="Cheng, Andrew" userId="S::acheng@chla.usc.edu::3aa8c321-51ad-4fdd-bb5f-5fbad2c3c18a" providerId="AD" clId="Web-{2AF8F4D6-1DCE-4D80-A55D-64D265F12852}" dt="2022-07-15T17:43:52.585" v="713" actId="20577"/>
        <pc:sldMkLst>
          <pc:docMk/>
          <pc:sldMk cId="3150036272" sldId="367"/>
        </pc:sldMkLst>
        <pc:spChg chg="mod">
          <ac:chgData name="Cheng, Andrew" userId="S::acheng@chla.usc.edu::3aa8c321-51ad-4fdd-bb5f-5fbad2c3c18a" providerId="AD" clId="Web-{2AF8F4D6-1DCE-4D80-A55D-64D265F12852}" dt="2022-07-15T17:43:52.585" v="713" actId="20577"/>
          <ac:spMkLst>
            <pc:docMk/>
            <pc:sldMk cId="3150036272" sldId="367"/>
            <ac:spMk id="3" creationId="{211C39B5-B25A-1968-FCCC-B043D8F7F59B}"/>
          </ac:spMkLst>
        </pc:spChg>
      </pc:sldChg>
      <pc:sldChg chg="modSp modNotes">
        <pc:chgData name="Cheng, Andrew" userId="S::acheng@chla.usc.edu::3aa8c321-51ad-4fdd-bb5f-5fbad2c3c18a" providerId="AD" clId="Web-{2AF8F4D6-1DCE-4D80-A55D-64D265F12852}" dt="2022-07-15T17:41:27.373" v="649" actId="20577"/>
        <pc:sldMkLst>
          <pc:docMk/>
          <pc:sldMk cId="201919144" sldId="371"/>
        </pc:sldMkLst>
        <pc:spChg chg="mod">
          <ac:chgData name="Cheng, Andrew" userId="S::acheng@chla.usc.edu::3aa8c321-51ad-4fdd-bb5f-5fbad2c3c18a" providerId="AD" clId="Web-{2AF8F4D6-1DCE-4D80-A55D-64D265F12852}" dt="2022-07-15T17:41:27.373" v="649" actId="20577"/>
          <ac:spMkLst>
            <pc:docMk/>
            <pc:sldMk cId="201919144" sldId="371"/>
            <ac:spMk id="3" creationId="{D533F324-58C8-492C-9940-AF1268941F50}"/>
          </ac:spMkLst>
        </pc:spChg>
      </pc:sldChg>
      <pc:sldChg chg="modSp modNotes">
        <pc:chgData name="Cheng, Andrew" userId="S::acheng@chla.usc.edu::3aa8c321-51ad-4fdd-bb5f-5fbad2c3c18a" providerId="AD" clId="Web-{2AF8F4D6-1DCE-4D80-A55D-64D265F12852}" dt="2022-07-15T17:43:20.474" v="702" actId="20577"/>
        <pc:sldMkLst>
          <pc:docMk/>
          <pc:sldMk cId="3277297194" sldId="372"/>
        </pc:sldMkLst>
        <pc:spChg chg="mod">
          <ac:chgData name="Cheng, Andrew" userId="S::acheng@chla.usc.edu::3aa8c321-51ad-4fdd-bb5f-5fbad2c3c18a" providerId="AD" clId="Web-{2AF8F4D6-1DCE-4D80-A55D-64D265F12852}" dt="2022-07-15T17:43:20.474" v="702" actId="20577"/>
          <ac:spMkLst>
            <pc:docMk/>
            <pc:sldMk cId="3277297194" sldId="372"/>
            <ac:spMk id="8" creationId="{E146A127-F033-47F8-AD27-6AC847EFC3D7}"/>
          </ac:spMkLst>
        </pc:spChg>
      </pc:sldChg>
      <pc:sldChg chg="modSp modNotes">
        <pc:chgData name="Cheng, Andrew" userId="S::acheng@chla.usc.edu::3aa8c321-51ad-4fdd-bb5f-5fbad2c3c18a" providerId="AD" clId="Web-{2AF8F4D6-1DCE-4D80-A55D-64D265F12852}" dt="2022-07-15T17:42:17.782" v="679"/>
        <pc:sldMkLst>
          <pc:docMk/>
          <pc:sldMk cId="526197227" sldId="373"/>
        </pc:sldMkLst>
        <pc:spChg chg="mod">
          <ac:chgData name="Cheng, Andrew" userId="S::acheng@chla.usc.edu::3aa8c321-51ad-4fdd-bb5f-5fbad2c3c18a" providerId="AD" clId="Web-{2AF8F4D6-1DCE-4D80-A55D-64D265F12852}" dt="2022-07-15T17:42:12.876" v="675" actId="20577"/>
          <ac:spMkLst>
            <pc:docMk/>
            <pc:sldMk cId="526197227" sldId="373"/>
            <ac:spMk id="11" creationId="{7CCA24A4-09F3-44FA-8439-673137A66CFF}"/>
          </ac:spMkLst>
        </pc:spChg>
      </pc:sldChg>
      <pc:sldChg chg="modSp">
        <pc:chgData name="Cheng, Andrew" userId="S::acheng@chla.usc.edu::3aa8c321-51ad-4fdd-bb5f-5fbad2c3c18a" providerId="AD" clId="Web-{2AF8F4D6-1DCE-4D80-A55D-64D265F12852}" dt="2022-07-15T17:43:03.191" v="701" actId="20577"/>
        <pc:sldMkLst>
          <pc:docMk/>
          <pc:sldMk cId="3845480151" sldId="374"/>
        </pc:sldMkLst>
        <pc:spChg chg="mod">
          <ac:chgData name="Cheng, Andrew" userId="S::acheng@chla.usc.edu::3aa8c321-51ad-4fdd-bb5f-5fbad2c3c18a" providerId="AD" clId="Web-{2AF8F4D6-1DCE-4D80-A55D-64D265F12852}" dt="2022-07-15T17:43:03.191" v="701" actId="20577"/>
          <ac:spMkLst>
            <pc:docMk/>
            <pc:sldMk cId="3845480151" sldId="374"/>
            <ac:spMk id="11" creationId="{7CCA24A4-09F3-44FA-8439-673137A66CFF}"/>
          </ac:spMkLst>
        </pc:spChg>
      </pc:sldChg>
      <pc:sldChg chg="modSp modNotes">
        <pc:chgData name="Cheng, Andrew" userId="S::acheng@chla.usc.edu::3aa8c321-51ad-4fdd-bb5f-5fbad2c3c18a" providerId="AD" clId="Web-{2AF8F4D6-1DCE-4D80-A55D-64D265F12852}" dt="2022-07-15T17:41:58.859" v="667"/>
        <pc:sldMkLst>
          <pc:docMk/>
          <pc:sldMk cId="4064607105" sldId="376"/>
        </pc:sldMkLst>
        <pc:spChg chg="mod">
          <ac:chgData name="Cheng, Andrew" userId="S::acheng@chla.usc.edu::3aa8c321-51ad-4fdd-bb5f-5fbad2c3c18a" providerId="AD" clId="Web-{2AF8F4D6-1DCE-4D80-A55D-64D265F12852}" dt="2022-07-15T17:41:52.984" v="663" actId="20577"/>
          <ac:spMkLst>
            <pc:docMk/>
            <pc:sldMk cId="4064607105" sldId="376"/>
            <ac:spMk id="8" creationId="{E146A127-F033-47F8-AD27-6AC847EFC3D7}"/>
          </ac:spMkLst>
        </pc:spChg>
      </pc:sldChg>
      <pc:sldChg chg="modSp modNotes">
        <pc:chgData name="Cheng, Andrew" userId="S::acheng@chla.usc.edu::3aa8c321-51ad-4fdd-bb5f-5fbad2c3c18a" providerId="AD" clId="Web-{2AF8F4D6-1DCE-4D80-A55D-64D265F12852}" dt="2022-07-15T17:41:48.686" v="662"/>
        <pc:sldMkLst>
          <pc:docMk/>
          <pc:sldMk cId="4278924478" sldId="377"/>
        </pc:sldMkLst>
        <pc:spChg chg="mod">
          <ac:chgData name="Cheng, Andrew" userId="S::acheng@chla.usc.edu::3aa8c321-51ad-4fdd-bb5f-5fbad2c3c18a" providerId="AD" clId="Web-{2AF8F4D6-1DCE-4D80-A55D-64D265F12852}" dt="2022-07-15T17:41:43.592" v="658" actId="20577"/>
          <ac:spMkLst>
            <pc:docMk/>
            <pc:sldMk cId="4278924478" sldId="377"/>
            <ac:spMk id="8" creationId="{E146A127-F033-47F8-AD27-6AC847EFC3D7}"/>
          </ac:spMkLst>
        </pc:spChg>
      </pc:sldChg>
      <pc:sldChg chg="modSp modNotes">
        <pc:chgData name="Cheng, Andrew" userId="S::acheng@chla.usc.edu::3aa8c321-51ad-4fdd-bb5f-5fbad2c3c18a" providerId="AD" clId="Web-{2AF8F4D6-1DCE-4D80-A55D-64D265F12852}" dt="2022-07-15T17:41:40.936" v="655"/>
        <pc:sldMkLst>
          <pc:docMk/>
          <pc:sldMk cId="1943529450" sldId="378"/>
        </pc:sldMkLst>
        <pc:spChg chg="mod">
          <ac:chgData name="Cheng, Andrew" userId="S::acheng@chla.usc.edu::3aa8c321-51ad-4fdd-bb5f-5fbad2c3c18a" providerId="AD" clId="Web-{2AF8F4D6-1DCE-4D80-A55D-64D265F12852}" dt="2022-07-15T17:41:37.186" v="651" actId="20577"/>
          <ac:spMkLst>
            <pc:docMk/>
            <pc:sldMk cId="1943529450" sldId="378"/>
            <ac:spMk id="8" creationId="{E146A127-F033-47F8-AD27-6AC847EFC3D7}"/>
          </ac:spMkLst>
        </pc:spChg>
      </pc:sldChg>
      <pc:sldChg chg="modSp modNotes">
        <pc:chgData name="Cheng, Andrew" userId="S::acheng@chla.usc.edu::3aa8c321-51ad-4fdd-bb5f-5fbad2c3c18a" providerId="AD" clId="Web-{2AF8F4D6-1DCE-4D80-A55D-64D265F12852}" dt="2022-07-15T17:42:07.766" v="673"/>
        <pc:sldMkLst>
          <pc:docMk/>
          <pc:sldMk cId="1116864691" sldId="379"/>
        </pc:sldMkLst>
        <pc:spChg chg="mod">
          <ac:chgData name="Cheng, Andrew" userId="S::acheng@chla.usc.edu::3aa8c321-51ad-4fdd-bb5f-5fbad2c3c18a" providerId="AD" clId="Web-{2AF8F4D6-1DCE-4D80-A55D-64D265F12852}" dt="2022-07-15T17:42:03.859" v="669" actId="20577"/>
          <ac:spMkLst>
            <pc:docMk/>
            <pc:sldMk cId="1116864691" sldId="379"/>
            <ac:spMk id="8" creationId="{E146A127-F033-47F8-AD27-6AC847EFC3D7}"/>
          </ac:spMkLst>
        </pc:spChg>
      </pc:sldChg>
      <pc:sldChg chg="modNotes">
        <pc:chgData name="Cheng, Andrew" userId="S::acheng@chla.usc.edu::3aa8c321-51ad-4fdd-bb5f-5fbad2c3c18a" providerId="AD" clId="Web-{2AF8F4D6-1DCE-4D80-A55D-64D265F12852}" dt="2022-07-15T17:32:13.742" v="360"/>
        <pc:sldMkLst>
          <pc:docMk/>
          <pc:sldMk cId="2121952292" sldId="380"/>
        </pc:sldMkLst>
      </pc:sldChg>
      <pc:sldChg chg="modNotes">
        <pc:chgData name="Cheng, Andrew" userId="S::acheng@chla.usc.edu::3aa8c321-51ad-4fdd-bb5f-5fbad2c3c18a" providerId="AD" clId="Web-{2AF8F4D6-1DCE-4D80-A55D-64D265F12852}" dt="2022-07-15T17:31:48.709" v="339"/>
        <pc:sldMkLst>
          <pc:docMk/>
          <pc:sldMk cId="3835231337" sldId="381"/>
        </pc:sldMkLst>
      </pc:sldChg>
      <pc:sldChg chg="addSp delSp modSp ord modNotes">
        <pc:chgData name="Cheng, Andrew" userId="S::acheng@chla.usc.edu::3aa8c321-51ad-4fdd-bb5f-5fbad2c3c18a" providerId="AD" clId="Web-{2AF8F4D6-1DCE-4D80-A55D-64D265F12852}" dt="2022-07-15T17:36:09.570" v="480"/>
        <pc:sldMkLst>
          <pc:docMk/>
          <pc:sldMk cId="3454031091" sldId="382"/>
        </pc:sldMkLst>
        <pc:spChg chg="mod">
          <ac:chgData name="Cheng, Andrew" userId="S::acheng@chla.usc.edu::3aa8c321-51ad-4fdd-bb5f-5fbad2c3c18a" providerId="AD" clId="Web-{2AF8F4D6-1DCE-4D80-A55D-64D265F12852}" dt="2022-07-15T16:55:39.207" v="193" actId="20577"/>
          <ac:spMkLst>
            <pc:docMk/>
            <pc:sldMk cId="3454031091" sldId="382"/>
            <ac:spMk id="10" creationId="{134A5D6A-1D58-458C-AAD0-4AA72F5AB4F5}"/>
          </ac:spMkLst>
        </pc:spChg>
        <pc:picChg chg="add del">
          <ac:chgData name="Cheng, Andrew" userId="S::acheng@chla.usc.edu::3aa8c321-51ad-4fdd-bb5f-5fbad2c3c18a" providerId="AD" clId="Web-{2AF8F4D6-1DCE-4D80-A55D-64D265F12852}" dt="2022-07-15T17:35:56.616" v="465"/>
          <ac:picMkLst>
            <pc:docMk/>
            <pc:sldMk cId="3454031091" sldId="382"/>
            <ac:picMk id="3" creationId="{8A178668-B82F-100F-744B-AB1007EED24D}"/>
          </ac:picMkLst>
        </pc:picChg>
      </pc:sldChg>
      <pc:sldChg chg="modSp modNotes">
        <pc:chgData name="Cheng, Andrew" userId="S::acheng@chla.usc.edu::3aa8c321-51ad-4fdd-bb5f-5fbad2c3c18a" providerId="AD" clId="Web-{2AF8F4D6-1DCE-4D80-A55D-64D265F12852}" dt="2022-07-15T17:35:50.647" v="463" actId="20577"/>
        <pc:sldMkLst>
          <pc:docMk/>
          <pc:sldMk cId="119422613" sldId="383"/>
        </pc:sldMkLst>
        <pc:spChg chg="mod">
          <ac:chgData name="Cheng, Andrew" userId="S::acheng@chla.usc.edu::3aa8c321-51ad-4fdd-bb5f-5fbad2c3c18a" providerId="AD" clId="Web-{2AF8F4D6-1DCE-4D80-A55D-64D265F12852}" dt="2022-07-15T17:35:50.647" v="463" actId="20577"/>
          <ac:spMkLst>
            <pc:docMk/>
            <pc:sldMk cId="119422613" sldId="383"/>
            <ac:spMk id="3" creationId="{D533F324-58C8-492C-9940-AF1268941F50}"/>
          </ac:spMkLst>
        </pc:spChg>
      </pc:sldChg>
      <pc:sldChg chg="modSp modNotes">
        <pc:chgData name="Cheng, Andrew" userId="S::acheng@chla.usc.edu::3aa8c321-51ad-4fdd-bb5f-5fbad2c3c18a" providerId="AD" clId="Web-{2AF8F4D6-1DCE-4D80-A55D-64D265F12852}" dt="2022-07-15T17:34:37.892" v="454" actId="20577"/>
        <pc:sldMkLst>
          <pc:docMk/>
          <pc:sldMk cId="3227082291" sldId="384"/>
        </pc:sldMkLst>
        <pc:spChg chg="mod">
          <ac:chgData name="Cheng, Andrew" userId="S::acheng@chla.usc.edu::3aa8c321-51ad-4fdd-bb5f-5fbad2c3c18a" providerId="AD" clId="Web-{2AF8F4D6-1DCE-4D80-A55D-64D265F12852}" dt="2022-07-15T17:34:37.892" v="454" actId="20577"/>
          <ac:spMkLst>
            <pc:docMk/>
            <pc:sldMk cId="3227082291" sldId="384"/>
            <ac:spMk id="3" creationId="{D533F324-58C8-492C-9940-AF1268941F50}"/>
          </ac:spMkLst>
        </pc:spChg>
      </pc:sldChg>
      <pc:sldChg chg="modSp modNotes">
        <pc:chgData name="Cheng, Andrew" userId="S::acheng@chla.usc.edu::3aa8c321-51ad-4fdd-bb5f-5fbad2c3c18a" providerId="AD" clId="Web-{2AF8F4D6-1DCE-4D80-A55D-64D265F12852}" dt="2022-07-15T17:34:14.281" v="445" actId="20577"/>
        <pc:sldMkLst>
          <pc:docMk/>
          <pc:sldMk cId="1859753929" sldId="385"/>
        </pc:sldMkLst>
        <pc:spChg chg="mod">
          <ac:chgData name="Cheng, Andrew" userId="S::acheng@chla.usc.edu::3aa8c321-51ad-4fdd-bb5f-5fbad2c3c18a" providerId="AD" clId="Web-{2AF8F4D6-1DCE-4D80-A55D-64D265F12852}" dt="2022-07-15T17:34:14.281" v="445" actId="20577"/>
          <ac:spMkLst>
            <pc:docMk/>
            <pc:sldMk cId="1859753929" sldId="385"/>
            <ac:spMk id="3" creationId="{D533F324-58C8-492C-9940-AF1268941F50}"/>
          </ac:spMkLst>
        </pc:spChg>
      </pc:sldChg>
      <pc:sldChg chg="modSp modNotes">
        <pc:chgData name="Cheng, Andrew" userId="S::acheng@chla.usc.edu::3aa8c321-51ad-4fdd-bb5f-5fbad2c3c18a" providerId="AD" clId="Web-{2AF8F4D6-1DCE-4D80-A55D-64D265F12852}" dt="2022-07-15T17:34:09.656" v="438" actId="20577"/>
        <pc:sldMkLst>
          <pc:docMk/>
          <pc:sldMk cId="2687186365" sldId="386"/>
        </pc:sldMkLst>
        <pc:spChg chg="mod">
          <ac:chgData name="Cheng, Andrew" userId="S::acheng@chla.usc.edu::3aa8c321-51ad-4fdd-bb5f-5fbad2c3c18a" providerId="AD" clId="Web-{2AF8F4D6-1DCE-4D80-A55D-64D265F12852}" dt="2022-07-15T17:34:09.656" v="438" actId="20577"/>
          <ac:spMkLst>
            <pc:docMk/>
            <pc:sldMk cId="2687186365" sldId="386"/>
            <ac:spMk id="3" creationId="{D533F324-58C8-492C-9940-AF1268941F50}"/>
          </ac:spMkLst>
        </pc:spChg>
      </pc:sldChg>
      <pc:sldChg chg="add">
        <pc:chgData name="Cheng, Andrew" userId="S::acheng@chla.usc.edu::3aa8c321-51ad-4fdd-bb5f-5fbad2c3c18a" providerId="AD" clId="Web-{2AF8F4D6-1DCE-4D80-A55D-64D265F12852}" dt="2022-07-15T17:29:13.715" v="280"/>
        <pc:sldMkLst>
          <pc:docMk/>
          <pc:sldMk cId="490878274" sldId="387"/>
        </pc:sldMkLst>
      </pc:sldChg>
      <pc:sldChg chg="add">
        <pc:chgData name="Cheng, Andrew" userId="S::acheng@chla.usc.edu::3aa8c321-51ad-4fdd-bb5f-5fbad2c3c18a" providerId="AD" clId="Web-{2AF8F4D6-1DCE-4D80-A55D-64D265F12852}" dt="2022-07-15T17:29:13.887" v="281"/>
        <pc:sldMkLst>
          <pc:docMk/>
          <pc:sldMk cId="354741722" sldId="388"/>
        </pc:sldMkLst>
      </pc:sldChg>
      <pc:sldChg chg="add">
        <pc:chgData name="Cheng, Andrew" userId="S::acheng@chla.usc.edu::3aa8c321-51ad-4fdd-bb5f-5fbad2c3c18a" providerId="AD" clId="Web-{2AF8F4D6-1DCE-4D80-A55D-64D265F12852}" dt="2022-07-15T17:29:14.013" v="282"/>
        <pc:sldMkLst>
          <pc:docMk/>
          <pc:sldMk cId="2158491836" sldId="389"/>
        </pc:sldMkLst>
      </pc:sldChg>
      <pc:sldChg chg="add">
        <pc:chgData name="Cheng, Andrew" userId="S::acheng@chla.usc.edu::3aa8c321-51ad-4fdd-bb5f-5fbad2c3c18a" providerId="AD" clId="Web-{2AF8F4D6-1DCE-4D80-A55D-64D265F12852}" dt="2022-07-15T17:29:14.105" v="283"/>
        <pc:sldMkLst>
          <pc:docMk/>
          <pc:sldMk cId="2982394745" sldId="390"/>
        </pc:sldMkLst>
      </pc:sldChg>
      <pc:sldChg chg="modSp add">
        <pc:chgData name="Cheng, Andrew" userId="S::acheng@chla.usc.edu::3aa8c321-51ad-4fdd-bb5f-5fbad2c3c18a" providerId="AD" clId="Web-{2AF8F4D6-1DCE-4D80-A55D-64D265F12852}" dt="2022-07-15T17:30:22.969" v="323" actId="20577"/>
        <pc:sldMkLst>
          <pc:docMk/>
          <pc:sldMk cId="114302246" sldId="391"/>
        </pc:sldMkLst>
        <pc:spChg chg="mod">
          <ac:chgData name="Cheng, Andrew" userId="S::acheng@chla.usc.edu::3aa8c321-51ad-4fdd-bb5f-5fbad2c3c18a" providerId="AD" clId="Web-{2AF8F4D6-1DCE-4D80-A55D-64D265F12852}" dt="2022-07-15T17:30:22.969" v="323" actId="20577"/>
          <ac:spMkLst>
            <pc:docMk/>
            <pc:sldMk cId="114302246" sldId="391"/>
            <ac:spMk id="5" creationId="{1D661AA9-A0E7-421C-B9D2-EB14AB6F5687}"/>
          </ac:spMkLst>
        </pc:spChg>
      </pc:sldChg>
      <pc:sldChg chg="add modNotes">
        <pc:chgData name="Cheng, Andrew" userId="S::acheng@chla.usc.edu::3aa8c321-51ad-4fdd-bb5f-5fbad2c3c18a" providerId="AD" clId="Web-{2AF8F4D6-1DCE-4D80-A55D-64D265F12852}" dt="2022-07-15T17:52:29.760" v="719"/>
        <pc:sldMkLst>
          <pc:docMk/>
          <pc:sldMk cId="2138136502" sldId="392"/>
        </pc:sldMkLst>
      </pc:sldChg>
      <pc:sldChg chg="add replId modNotes">
        <pc:chgData name="Cheng, Andrew" userId="S::acheng@chla.usc.edu::3aa8c321-51ad-4fdd-bb5f-5fbad2c3c18a" providerId="AD" clId="Web-{2AF8F4D6-1DCE-4D80-A55D-64D265F12852}" dt="2022-07-15T17:54:09.126" v="781"/>
        <pc:sldMkLst>
          <pc:docMk/>
          <pc:sldMk cId="1435611097" sldId="39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5ED89-4061-3642-AA27-68B2DD0FA56A}" type="datetimeFigureOut">
              <a:rPr lang="en-US" smtClean="0"/>
              <a:t>9/2/2022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607B0-6FD1-5442-BF64-120D997F8C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125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607B0-6FD1-5442-BF64-120D997F8C8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568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607B0-6FD1-5442-BF64-120D997F8C8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211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607B0-6FD1-5442-BF64-120D997F8C8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68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607B0-6FD1-5442-BF64-120D997F8C8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447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607B0-6FD1-5442-BF64-120D997F8C8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626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607B0-6FD1-5442-BF64-120D997F8C8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076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607B0-6FD1-5442-BF64-120D997F8C8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618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607B0-6FD1-5442-BF64-120D997F8C8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957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E607B0-6FD1-5442-BF64-120D997F8C8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574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-1"/>
            <a:ext cx="12192000" cy="50786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51470" y="753760"/>
            <a:ext cx="8587946" cy="2063580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>
            <a:lvl1pPr>
              <a:defRPr sz="4400" cap="none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Presentation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951470" y="3045046"/>
            <a:ext cx="86868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51470" y="3243648"/>
            <a:ext cx="8686800" cy="834082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2000" b="0" i="1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en-US"/>
              <a:t>Click to edit subtitle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104" y="5531058"/>
            <a:ext cx="2802995" cy="83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3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951470" y="1731149"/>
            <a:ext cx="3175687" cy="3250941"/>
          </a:xfrm>
          <a:prstGeom prst="rect">
            <a:avLst/>
          </a:prstGeom>
        </p:spPr>
        <p:txBody>
          <a:bodyPr/>
          <a:lstStyle>
            <a:lvl1pPr>
              <a:defRPr sz="2200" b="0" i="0">
                <a:latin typeface="Arial Regular" charset="0"/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951470" y="5197131"/>
            <a:ext cx="3175687" cy="522254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300" b="0" i="1" baseline="0">
                <a:solidFill>
                  <a:schemeClr val="bg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51470" y="467369"/>
            <a:ext cx="8686800" cy="882907"/>
          </a:xfrm>
          <a:prstGeom prst="rect">
            <a:avLst/>
          </a:prstGeom>
        </p:spPr>
        <p:txBody>
          <a:bodyPr vert="horz" lIns="0" tIns="45720" rIns="91440" bIns="0" rtlCol="0" anchor="b" anchorCtr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017742"/>
            <a:ext cx="12192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hart Placeholder 5"/>
          <p:cNvSpPr>
            <a:spLocks noGrp="1"/>
          </p:cNvSpPr>
          <p:nvPr>
            <p:ph type="chart" sz="quarter" idx="16"/>
          </p:nvPr>
        </p:nvSpPr>
        <p:spPr>
          <a:xfrm>
            <a:off x="4459760" y="1731149"/>
            <a:ext cx="3175687" cy="3250941"/>
          </a:xfrm>
          <a:prstGeom prst="rect">
            <a:avLst/>
          </a:prstGeom>
        </p:spPr>
        <p:txBody>
          <a:bodyPr/>
          <a:lstStyle>
            <a:lvl1pPr>
              <a:defRPr sz="2200" b="0" i="0">
                <a:latin typeface="Arial Regular" charset="0"/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459760" y="5197131"/>
            <a:ext cx="3175687" cy="522254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300" b="0" i="1" baseline="0">
                <a:solidFill>
                  <a:schemeClr val="bg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hart Placeholder 5"/>
          <p:cNvSpPr>
            <a:spLocks noGrp="1"/>
          </p:cNvSpPr>
          <p:nvPr>
            <p:ph type="chart" sz="quarter" idx="18"/>
          </p:nvPr>
        </p:nvSpPr>
        <p:spPr>
          <a:xfrm>
            <a:off x="7968051" y="1731149"/>
            <a:ext cx="3175687" cy="3250941"/>
          </a:xfrm>
          <a:prstGeom prst="rect">
            <a:avLst/>
          </a:prstGeom>
        </p:spPr>
        <p:txBody>
          <a:bodyPr/>
          <a:lstStyle>
            <a:lvl1pPr>
              <a:defRPr sz="2200" b="0" i="0">
                <a:latin typeface="Arial Regular" charset="0"/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7968051" y="5197131"/>
            <a:ext cx="3175687" cy="522254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300" b="0" i="1" baseline="0">
                <a:solidFill>
                  <a:schemeClr val="bg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9508434" y="6232783"/>
            <a:ext cx="949412" cy="415153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400" b="0" i="0" cap="all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F0A77B6-584B-6E49-8CDE-52B2B63E37B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0595827" y="6195712"/>
            <a:ext cx="0" cy="50165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6240922"/>
            <a:ext cx="1226076" cy="36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24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8760942" cy="5912427"/>
          </a:xfrm>
          <a:prstGeom prst="rect">
            <a:avLst/>
          </a:prstGeom>
        </p:spPr>
        <p:txBody>
          <a:bodyPr/>
          <a:lstStyle>
            <a:lvl1pPr>
              <a:defRPr sz="2200" b="0" i="0">
                <a:latin typeface="Arial Regular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8859795" y="0"/>
            <a:ext cx="3332206" cy="60177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9364641" y="568411"/>
            <a:ext cx="2322513" cy="4905632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1800" b="0" i="0" baseline="0">
                <a:solidFill>
                  <a:schemeClr val="bg1"/>
                </a:solidFill>
                <a:latin typeface="Arial Regular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017742"/>
            <a:ext cx="876094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9508434" y="6232783"/>
            <a:ext cx="949412" cy="415153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400" b="0" i="0" cap="all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F0A77B6-584B-6E49-8CDE-52B2B63E37B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0595827" y="6195712"/>
            <a:ext cx="0" cy="50165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6240922"/>
            <a:ext cx="1226076" cy="36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211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760942" cy="5891645"/>
          </a:xfrm>
          <a:prstGeom prst="rect">
            <a:avLst/>
          </a:prstGeom>
        </p:spPr>
        <p:txBody>
          <a:bodyPr/>
          <a:lstStyle>
            <a:lvl1pPr>
              <a:defRPr sz="2200" b="0" i="0">
                <a:latin typeface="Arial Regular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8859794" y="4040659"/>
            <a:ext cx="3332206" cy="19770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 flipV="1">
            <a:off x="0" y="6017743"/>
            <a:ext cx="12192000" cy="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8859794" y="0"/>
            <a:ext cx="3332206" cy="39244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9364640" y="577704"/>
            <a:ext cx="2322513" cy="2795692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1800" b="0" i="1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9508434" y="6232783"/>
            <a:ext cx="949412" cy="415153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400" b="0" i="0" cap="all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F0A77B6-584B-6E49-8CDE-52B2B63E37B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0595827" y="6195712"/>
            <a:ext cx="0" cy="50165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6240922"/>
            <a:ext cx="1226076" cy="36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12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025611"/>
            <a:ext cx="4658497" cy="4845254"/>
          </a:xfrm>
          <a:prstGeom prst="rect">
            <a:avLst/>
          </a:prstGeom>
        </p:spPr>
        <p:txBody>
          <a:bodyPr/>
          <a:lstStyle>
            <a:lvl1pPr>
              <a:defRPr sz="2200" b="0" i="0">
                <a:latin typeface="Arial Regular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794422" y="5115697"/>
            <a:ext cx="7397578" cy="9020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794422" y="0"/>
            <a:ext cx="7397578" cy="4967304"/>
          </a:xfrm>
          <a:prstGeom prst="rect">
            <a:avLst/>
          </a:prstGeom>
        </p:spPr>
        <p:txBody>
          <a:bodyPr/>
          <a:lstStyle>
            <a:lvl1pPr>
              <a:defRPr sz="2200" b="0" i="0">
                <a:latin typeface="Arial Regular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4658497" cy="9020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017741"/>
            <a:ext cx="465849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9508434" y="6232783"/>
            <a:ext cx="949412" cy="415153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400" b="0" i="0" cap="all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F0A77B6-584B-6E49-8CDE-52B2B63E37B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10595827" y="6195712"/>
            <a:ext cx="0" cy="50165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6240922"/>
            <a:ext cx="1226076" cy="36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337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51470" y="4096264"/>
            <a:ext cx="8648700" cy="1736725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2000" b="0" i="1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en-US"/>
              <a:t>Subhead to go here.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51470" y="1606376"/>
            <a:ext cx="8686800" cy="2063580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>
            <a:lvl1pPr>
              <a:defRPr sz="4000" cap="none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Section Title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951470" y="3876397"/>
            <a:ext cx="86868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775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951470" y="5197131"/>
            <a:ext cx="4129088" cy="439738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300" b="0" i="1" baseline="0">
                <a:solidFill>
                  <a:schemeClr val="bg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51470" y="467369"/>
            <a:ext cx="8686800" cy="882907"/>
          </a:xfrm>
          <a:prstGeom prst="rect">
            <a:avLst/>
          </a:prstGeom>
        </p:spPr>
        <p:txBody>
          <a:bodyPr vert="horz" lIns="0" tIns="45720" rIns="91440" bIns="0" rtlCol="0" anchor="b" anchorCtr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017742"/>
            <a:ext cx="12192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951470" y="1895559"/>
            <a:ext cx="9356725" cy="87235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00" b="0" i="0" baseline="0">
                <a:solidFill>
                  <a:schemeClr val="bg1">
                    <a:lumMod val="50000"/>
                  </a:schemeClr>
                </a:solidFill>
                <a:latin typeface="Arial Regular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4"/>
          <p:cNvSpPr>
            <a:spLocks noGrp="1"/>
          </p:cNvSpPr>
          <p:nvPr>
            <p:ph sz="quarter" idx="16"/>
          </p:nvPr>
        </p:nvSpPr>
        <p:spPr>
          <a:xfrm>
            <a:off x="951470" y="2917479"/>
            <a:ext cx="9356725" cy="2039937"/>
          </a:xfrm>
          <a:prstGeom prst="rect">
            <a:avLst/>
          </a:prstGeom>
        </p:spPr>
        <p:txBody>
          <a:bodyPr/>
          <a:lstStyle>
            <a:lvl1pPr>
              <a:defRPr sz="1800" b="0" i="0" baseline="0">
                <a:solidFill>
                  <a:schemeClr val="bg1">
                    <a:lumMod val="50000"/>
                  </a:schemeClr>
                </a:solidFill>
                <a:latin typeface="Arial Regular" charset="0"/>
              </a:defRPr>
            </a:lvl1pPr>
            <a:lvl2pPr>
              <a:defRPr sz="1800" b="0" i="0" baseline="0">
                <a:solidFill>
                  <a:schemeClr val="bg1">
                    <a:lumMod val="50000"/>
                  </a:schemeClr>
                </a:solidFill>
                <a:latin typeface="Arial Regular" charset="0"/>
              </a:defRPr>
            </a:lvl2pPr>
            <a:lvl3pPr>
              <a:defRPr sz="1800" b="0" i="0" baseline="0">
                <a:solidFill>
                  <a:schemeClr val="bg1">
                    <a:lumMod val="50000"/>
                  </a:schemeClr>
                </a:solidFill>
                <a:latin typeface="Arial Regular" charset="0"/>
              </a:defRPr>
            </a:lvl3pPr>
            <a:lvl4pPr>
              <a:defRPr sz="1800" b="0" i="0" baseline="0">
                <a:solidFill>
                  <a:schemeClr val="bg1">
                    <a:lumMod val="50000"/>
                  </a:schemeClr>
                </a:solidFill>
                <a:latin typeface="Arial Regular" charset="0"/>
              </a:defRPr>
            </a:lvl4pPr>
            <a:lvl5pPr>
              <a:defRPr sz="1800" b="0" i="0" baseline="0">
                <a:solidFill>
                  <a:schemeClr val="bg1">
                    <a:lumMod val="50000"/>
                  </a:schemeClr>
                </a:solidFill>
                <a:latin typeface="Arial Regular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9508434" y="6232783"/>
            <a:ext cx="949412" cy="415153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400" b="0" i="0" cap="all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F0A77B6-584B-6E49-8CDE-52B2B63E37B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0595827" y="6195712"/>
            <a:ext cx="0" cy="50165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6240922"/>
            <a:ext cx="1226076" cy="36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492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951470" y="1731149"/>
            <a:ext cx="8686800" cy="3322765"/>
          </a:xfrm>
          <a:prstGeom prst="rect">
            <a:avLst/>
          </a:prstGeom>
        </p:spPr>
        <p:txBody>
          <a:bodyPr/>
          <a:lstStyle>
            <a:lvl1pPr>
              <a:defRPr sz="2200" b="0" i="0">
                <a:latin typeface="Arial Regular" charset="0"/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951470" y="5197131"/>
            <a:ext cx="4129088" cy="439738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300" b="0" i="1" baseline="0">
                <a:solidFill>
                  <a:schemeClr val="bg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51470" y="467369"/>
            <a:ext cx="8686800" cy="882907"/>
          </a:xfrm>
          <a:prstGeom prst="rect">
            <a:avLst/>
          </a:prstGeom>
        </p:spPr>
        <p:txBody>
          <a:bodyPr vert="horz" lIns="0" tIns="45720" rIns="91440" bIns="0" rtlCol="0" anchor="b" anchorCtr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017742"/>
            <a:ext cx="12192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9508434" y="6232783"/>
            <a:ext cx="949412" cy="415153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400" b="0" i="0" cap="all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F0A77B6-584B-6E49-8CDE-52B2B63E37B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0595827" y="6195712"/>
            <a:ext cx="0" cy="50165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6240922"/>
            <a:ext cx="1226076" cy="36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88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951470" y="1731149"/>
            <a:ext cx="3175687" cy="3250941"/>
          </a:xfrm>
          <a:prstGeom prst="rect">
            <a:avLst/>
          </a:prstGeom>
        </p:spPr>
        <p:txBody>
          <a:bodyPr/>
          <a:lstStyle>
            <a:lvl1pPr>
              <a:defRPr sz="2200" b="0" i="0">
                <a:latin typeface="Arial Regular" charset="0"/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51470" y="467369"/>
            <a:ext cx="8686800" cy="882907"/>
          </a:xfrm>
          <a:prstGeom prst="rect">
            <a:avLst/>
          </a:prstGeom>
        </p:spPr>
        <p:txBody>
          <a:bodyPr vert="horz" lIns="0" tIns="45720" rIns="91440" bIns="0" rtlCol="0" anchor="b" anchorCtr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017742"/>
            <a:ext cx="12192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hart Placeholder 5"/>
          <p:cNvSpPr>
            <a:spLocks noGrp="1"/>
          </p:cNvSpPr>
          <p:nvPr>
            <p:ph type="chart" sz="quarter" idx="16"/>
          </p:nvPr>
        </p:nvSpPr>
        <p:spPr>
          <a:xfrm>
            <a:off x="4459760" y="1731149"/>
            <a:ext cx="3175687" cy="3250941"/>
          </a:xfrm>
          <a:prstGeom prst="rect">
            <a:avLst/>
          </a:prstGeom>
        </p:spPr>
        <p:txBody>
          <a:bodyPr/>
          <a:lstStyle>
            <a:lvl1pPr>
              <a:defRPr sz="2200" b="0" i="0">
                <a:latin typeface="Arial Regular" charset="0"/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9" name="Chart Placeholder 5"/>
          <p:cNvSpPr>
            <a:spLocks noGrp="1"/>
          </p:cNvSpPr>
          <p:nvPr>
            <p:ph type="chart" sz="quarter" idx="18"/>
          </p:nvPr>
        </p:nvSpPr>
        <p:spPr>
          <a:xfrm>
            <a:off x="7968051" y="1731149"/>
            <a:ext cx="3175687" cy="3250941"/>
          </a:xfrm>
          <a:prstGeom prst="rect">
            <a:avLst/>
          </a:prstGeom>
        </p:spPr>
        <p:txBody>
          <a:bodyPr/>
          <a:lstStyle>
            <a:lvl1pPr>
              <a:defRPr sz="2200" b="0" i="0">
                <a:latin typeface="Arial Regular" charset="0"/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951470" y="5197131"/>
            <a:ext cx="3175687" cy="522254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300" b="0" i="1" baseline="0">
                <a:solidFill>
                  <a:schemeClr val="bg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459760" y="5197131"/>
            <a:ext cx="3175687" cy="522254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300" b="0" i="1" baseline="0">
                <a:solidFill>
                  <a:schemeClr val="bg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7968051" y="5197131"/>
            <a:ext cx="3175687" cy="522254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300" b="0" i="1" baseline="0">
                <a:solidFill>
                  <a:schemeClr val="bg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9508434" y="6232783"/>
            <a:ext cx="949412" cy="415153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400" b="0" i="0" cap="all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F0A77B6-584B-6E49-8CDE-52B2B63E37B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10595827" y="6195712"/>
            <a:ext cx="0" cy="50165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6240922"/>
            <a:ext cx="1226076" cy="36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29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8760942" cy="6017742"/>
          </a:xfrm>
          <a:prstGeom prst="rect">
            <a:avLst/>
          </a:prstGeom>
        </p:spPr>
        <p:txBody>
          <a:bodyPr/>
          <a:lstStyle>
            <a:lvl1pPr>
              <a:defRPr sz="2200" b="0" i="0">
                <a:latin typeface="Arial Regular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8859795" y="0"/>
            <a:ext cx="3332206" cy="60177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9364641" y="568411"/>
            <a:ext cx="2322513" cy="4905632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1800" b="0" i="0" baseline="0">
                <a:solidFill>
                  <a:schemeClr val="bg1"/>
                </a:solidFill>
                <a:latin typeface="Arial Regular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017742"/>
            <a:ext cx="876094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9508434" y="6232783"/>
            <a:ext cx="949412" cy="415153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400" b="0" i="0" cap="all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F0A77B6-584B-6E49-8CDE-52B2B63E37B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0595827" y="6195712"/>
            <a:ext cx="0" cy="50165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6240922"/>
            <a:ext cx="1226076" cy="36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15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760942" cy="5922818"/>
          </a:xfrm>
          <a:prstGeom prst="rect">
            <a:avLst/>
          </a:prstGeom>
        </p:spPr>
        <p:txBody>
          <a:bodyPr/>
          <a:lstStyle>
            <a:lvl1pPr>
              <a:defRPr sz="2200" b="0" i="0">
                <a:latin typeface="Arial Regular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8859794" y="4040658"/>
            <a:ext cx="3332206" cy="19770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859794" y="0"/>
            <a:ext cx="3332206" cy="39244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9364640" y="577704"/>
            <a:ext cx="2322513" cy="2795692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1800" b="0" i="1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017742"/>
            <a:ext cx="12192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9508434" y="6232783"/>
            <a:ext cx="949412" cy="415153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400" b="0" i="0" cap="all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F0A77B6-584B-6E49-8CDE-52B2B63E37B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0595827" y="6195712"/>
            <a:ext cx="0" cy="50165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6240922"/>
            <a:ext cx="1226076" cy="36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09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2000" cy="50786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51470" y="753760"/>
            <a:ext cx="8587946" cy="2063580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>
            <a:lvl1pPr>
              <a:defRPr sz="4400" cap="none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Presentation Title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51470" y="3243648"/>
            <a:ext cx="8686800" cy="834082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2000" b="0" i="1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en-US"/>
              <a:t>Click to edit subtitle here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51470" y="3045046"/>
            <a:ext cx="86868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104" y="5531058"/>
            <a:ext cx="2802995" cy="83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8906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036001"/>
            <a:ext cx="4658497" cy="4814163"/>
          </a:xfrm>
          <a:prstGeom prst="rect">
            <a:avLst/>
          </a:prstGeom>
        </p:spPr>
        <p:txBody>
          <a:bodyPr/>
          <a:lstStyle>
            <a:lvl1pPr>
              <a:defRPr sz="2200" b="0" i="0">
                <a:latin typeface="Arial Regular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794422" y="5115697"/>
            <a:ext cx="7397578" cy="9020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794422" y="0"/>
            <a:ext cx="7397578" cy="4967304"/>
          </a:xfrm>
          <a:prstGeom prst="rect">
            <a:avLst/>
          </a:prstGeom>
        </p:spPr>
        <p:txBody>
          <a:bodyPr/>
          <a:lstStyle>
            <a:lvl1pPr>
              <a:defRPr sz="2200" b="0" i="0">
                <a:latin typeface="Arial Regular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4658497" cy="9020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017742"/>
            <a:ext cx="12192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9508434" y="6232783"/>
            <a:ext cx="949412" cy="415153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400" b="0" i="0" cap="all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F0A77B6-584B-6E49-8CDE-52B2B63E37B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0595827" y="6195712"/>
            <a:ext cx="0" cy="50165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6240922"/>
            <a:ext cx="1226076" cy="36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4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51470" y="4096264"/>
            <a:ext cx="8648700" cy="1736725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2000" b="0" i="1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en-US"/>
              <a:t>Subhead to go here.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51470" y="1606376"/>
            <a:ext cx="8648700" cy="2063580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>
            <a:lvl1pPr>
              <a:defRPr sz="4000" cap="none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Section Title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951470" y="3876397"/>
            <a:ext cx="86868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8243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951470" y="5197131"/>
            <a:ext cx="4129088" cy="439738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300" b="0" i="1" baseline="0">
                <a:solidFill>
                  <a:schemeClr val="bg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51470" y="467369"/>
            <a:ext cx="8686800" cy="882907"/>
          </a:xfrm>
          <a:prstGeom prst="rect">
            <a:avLst/>
          </a:prstGeom>
        </p:spPr>
        <p:txBody>
          <a:bodyPr vert="horz" lIns="0" tIns="45720" rIns="91440" bIns="0" rtlCol="0" anchor="b" anchorCtr="0">
            <a:norm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017742"/>
            <a:ext cx="12192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951470" y="1895559"/>
            <a:ext cx="9356725" cy="87235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00" b="0" i="0" baseline="0">
                <a:solidFill>
                  <a:schemeClr val="bg1">
                    <a:lumMod val="50000"/>
                  </a:schemeClr>
                </a:solidFill>
                <a:latin typeface="Arial Regular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4"/>
          <p:cNvSpPr>
            <a:spLocks noGrp="1"/>
          </p:cNvSpPr>
          <p:nvPr>
            <p:ph sz="quarter" idx="16"/>
          </p:nvPr>
        </p:nvSpPr>
        <p:spPr>
          <a:xfrm>
            <a:off x="951470" y="2917479"/>
            <a:ext cx="9356725" cy="2039937"/>
          </a:xfrm>
          <a:prstGeom prst="rect">
            <a:avLst/>
          </a:prstGeom>
        </p:spPr>
        <p:txBody>
          <a:bodyPr/>
          <a:lstStyle>
            <a:lvl1pPr>
              <a:defRPr sz="1800" b="0" i="0" baseline="0">
                <a:solidFill>
                  <a:schemeClr val="bg1">
                    <a:lumMod val="50000"/>
                  </a:schemeClr>
                </a:solidFill>
                <a:latin typeface="Arial Regular" charset="0"/>
              </a:defRPr>
            </a:lvl1pPr>
            <a:lvl2pPr>
              <a:defRPr sz="1800" b="0" i="0" baseline="0">
                <a:solidFill>
                  <a:schemeClr val="bg1">
                    <a:lumMod val="50000"/>
                  </a:schemeClr>
                </a:solidFill>
                <a:latin typeface="Arial Regular" charset="0"/>
              </a:defRPr>
            </a:lvl2pPr>
            <a:lvl3pPr>
              <a:defRPr sz="1800" b="0" i="0" baseline="0">
                <a:solidFill>
                  <a:schemeClr val="bg1">
                    <a:lumMod val="50000"/>
                  </a:schemeClr>
                </a:solidFill>
                <a:latin typeface="Arial Regular" charset="0"/>
              </a:defRPr>
            </a:lvl3pPr>
            <a:lvl4pPr>
              <a:defRPr sz="1800" b="0" i="0" baseline="0">
                <a:solidFill>
                  <a:schemeClr val="bg1">
                    <a:lumMod val="50000"/>
                  </a:schemeClr>
                </a:solidFill>
                <a:latin typeface="Arial Regular" charset="0"/>
              </a:defRPr>
            </a:lvl4pPr>
            <a:lvl5pPr>
              <a:defRPr sz="1800" b="0" i="0" baseline="0">
                <a:solidFill>
                  <a:schemeClr val="bg1">
                    <a:lumMod val="50000"/>
                  </a:schemeClr>
                </a:solidFill>
                <a:latin typeface="Arial Regular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9508434" y="6232783"/>
            <a:ext cx="949412" cy="415153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400" b="0" i="0" cap="all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F0A77B6-584B-6E49-8CDE-52B2B63E37B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0595827" y="6195712"/>
            <a:ext cx="0" cy="50165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6240922"/>
            <a:ext cx="1226076" cy="36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179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951470" y="1731149"/>
            <a:ext cx="8686800" cy="3322765"/>
          </a:xfrm>
          <a:prstGeom prst="rect">
            <a:avLst/>
          </a:prstGeom>
        </p:spPr>
        <p:txBody>
          <a:bodyPr/>
          <a:lstStyle>
            <a:lvl1pPr>
              <a:defRPr sz="2200" b="0" i="0">
                <a:latin typeface="Arial Regular" charset="0"/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951470" y="5197131"/>
            <a:ext cx="4129088" cy="439738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300" b="0" i="1" baseline="0">
                <a:solidFill>
                  <a:schemeClr val="bg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51470" y="467369"/>
            <a:ext cx="8686800" cy="882907"/>
          </a:xfrm>
          <a:prstGeom prst="rect">
            <a:avLst/>
          </a:prstGeom>
        </p:spPr>
        <p:txBody>
          <a:bodyPr vert="horz" lIns="0" tIns="45720" rIns="91440" bIns="0" rtlCol="0" anchor="b" anchorCtr="0">
            <a:norm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017742"/>
            <a:ext cx="12192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9508434" y="6232783"/>
            <a:ext cx="949412" cy="415153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400" b="0" i="0" cap="all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F0A77B6-584B-6E49-8CDE-52B2B63E37B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0595827" y="6195712"/>
            <a:ext cx="0" cy="50165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6240922"/>
            <a:ext cx="1226076" cy="36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225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951470" y="1731149"/>
            <a:ext cx="3175687" cy="3250941"/>
          </a:xfrm>
          <a:prstGeom prst="rect">
            <a:avLst/>
          </a:prstGeom>
        </p:spPr>
        <p:txBody>
          <a:bodyPr/>
          <a:lstStyle>
            <a:lvl1pPr>
              <a:defRPr sz="2200" b="0" i="0">
                <a:latin typeface="Arial Regular" charset="0"/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51470" y="467369"/>
            <a:ext cx="8686800" cy="882907"/>
          </a:xfrm>
          <a:prstGeom prst="rect">
            <a:avLst/>
          </a:prstGeom>
        </p:spPr>
        <p:txBody>
          <a:bodyPr vert="horz" lIns="0" tIns="45720" rIns="91440" bIns="0" rtlCol="0" anchor="b" anchorCtr="0">
            <a:norm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017742"/>
            <a:ext cx="12192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hart Placeholder 5"/>
          <p:cNvSpPr>
            <a:spLocks noGrp="1"/>
          </p:cNvSpPr>
          <p:nvPr>
            <p:ph type="chart" sz="quarter" idx="16"/>
          </p:nvPr>
        </p:nvSpPr>
        <p:spPr>
          <a:xfrm>
            <a:off x="4459760" y="1731149"/>
            <a:ext cx="3175687" cy="3250941"/>
          </a:xfrm>
          <a:prstGeom prst="rect">
            <a:avLst/>
          </a:prstGeom>
        </p:spPr>
        <p:txBody>
          <a:bodyPr/>
          <a:lstStyle>
            <a:lvl1pPr>
              <a:defRPr sz="2200" b="0" i="0">
                <a:latin typeface="Arial Regular" charset="0"/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9" name="Chart Placeholder 5"/>
          <p:cNvSpPr>
            <a:spLocks noGrp="1"/>
          </p:cNvSpPr>
          <p:nvPr>
            <p:ph type="chart" sz="quarter" idx="18"/>
          </p:nvPr>
        </p:nvSpPr>
        <p:spPr>
          <a:xfrm>
            <a:off x="7968051" y="1731149"/>
            <a:ext cx="3175687" cy="3250941"/>
          </a:xfrm>
          <a:prstGeom prst="rect">
            <a:avLst/>
          </a:prstGeom>
        </p:spPr>
        <p:txBody>
          <a:bodyPr/>
          <a:lstStyle>
            <a:lvl1pPr>
              <a:defRPr sz="2200" b="0" i="0">
                <a:latin typeface="Arial Regular" charset="0"/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951470" y="5197131"/>
            <a:ext cx="3175687" cy="522254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300" b="0" i="1" baseline="0">
                <a:solidFill>
                  <a:schemeClr val="bg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459760" y="5197131"/>
            <a:ext cx="3175687" cy="522254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300" b="0" i="1" baseline="0">
                <a:solidFill>
                  <a:schemeClr val="bg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7968051" y="5197131"/>
            <a:ext cx="3175687" cy="522254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300" b="0" i="1" baseline="0">
                <a:solidFill>
                  <a:schemeClr val="bg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9508434" y="6232783"/>
            <a:ext cx="949412" cy="415153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400" b="0" i="0" cap="all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F0A77B6-584B-6E49-8CDE-52B2B63E37B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10595827" y="6195712"/>
            <a:ext cx="0" cy="50165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6240922"/>
            <a:ext cx="1226076" cy="36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351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8760942" cy="5891645"/>
          </a:xfrm>
          <a:prstGeom prst="rect">
            <a:avLst/>
          </a:prstGeom>
        </p:spPr>
        <p:txBody>
          <a:bodyPr/>
          <a:lstStyle>
            <a:lvl1pPr>
              <a:defRPr sz="2200" b="0" i="0">
                <a:latin typeface="Arial Regular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8859795" y="0"/>
            <a:ext cx="3332206" cy="60177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9364641" y="568411"/>
            <a:ext cx="2322513" cy="4905632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1800" b="0" i="0" baseline="0">
                <a:solidFill>
                  <a:schemeClr val="bg1"/>
                </a:solidFill>
                <a:latin typeface="Arial Regular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017742"/>
            <a:ext cx="876094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9508434" y="6232783"/>
            <a:ext cx="949412" cy="415153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400" b="0" i="0" cap="all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F0A77B6-584B-6E49-8CDE-52B2B63E37B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0595827" y="6195712"/>
            <a:ext cx="0" cy="50165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6240922"/>
            <a:ext cx="1226076" cy="36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02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8760942" cy="5891645"/>
          </a:xfrm>
          <a:prstGeom prst="rect">
            <a:avLst/>
          </a:prstGeom>
        </p:spPr>
        <p:txBody>
          <a:bodyPr/>
          <a:lstStyle>
            <a:lvl1pPr>
              <a:defRPr sz="2200" b="0" i="0">
                <a:latin typeface="Arial Regular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8859794" y="4040658"/>
            <a:ext cx="3332206" cy="19770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859794" y="0"/>
            <a:ext cx="3332206" cy="392447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9364640" y="577704"/>
            <a:ext cx="2322513" cy="2795692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1800" b="0" i="1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017742"/>
            <a:ext cx="12192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9508434" y="6232783"/>
            <a:ext cx="949412" cy="415153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400" b="0" i="0" cap="all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F0A77B6-584B-6E49-8CDE-52B2B63E37B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0595827" y="6195712"/>
            <a:ext cx="0" cy="50165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6240922"/>
            <a:ext cx="1226076" cy="36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0415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036001"/>
            <a:ext cx="4658497" cy="4814163"/>
          </a:xfrm>
          <a:prstGeom prst="rect">
            <a:avLst/>
          </a:prstGeom>
        </p:spPr>
        <p:txBody>
          <a:bodyPr/>
          <a:lstStyle>
            <a:lvl1pPr>
              <a:defRPr sz="2200" b="0" i="0">
                <a:latin typeface="Arial Regular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794422" y="5115697"/>
            <a:ext cx="7397578" cy="9020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794422" y="0"/>
            <a:ext cx="7397578" cy="4967304"/>
          </a:xfrm>
          <a:prstGeom prst="rect">
            <a:avLst/>
          </a:prstGeom>
        </p:spPr>
        <p:txBody>
          <a:bodyPr/>
          <a:lstStyle>
            <a:lvl1pPr>
              <a:defRPr sz="2200" b="0" i="0">
                <a:latin typeface="Arial Regular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4658497" cy="9020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017742"/>
            <a:ext cx="12192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9508434" y="6232783"/>
            <a:ext cx="949412" cy="415153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400" b="0" i="0" cap="all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F0A77B6-584B-6E49-8CDE-52B2B63E37B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0595827" y="6195712"/>
            <a:ext cx="0" cy="50165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6240922"/>
            <a:ext cx="1226076" cy="36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919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51470" y="4096264"/>
            <a:ext cx="8648700" cy="1736725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2000" b="0" i="1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en-US"/>
              <a:t>Subhead to go here.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51470" y="1606376"/>
            <a:ext cx="8021595" cy="2063580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>
            <a:lvl1pPr>
              <a:defRPr sz="4000" cap="none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Section Title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951470" y="3876397"/>
            <a:ext cx="86868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821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951470" y="5197131"/>
            <a:ext cx="4129088" cy="439738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300" b="0" i="1" baseline="0">
                <a:solidFill>
                  <a:schemeClr val="bg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51470" y="467369"/>
            <a:ext cx="8686800" cy="882907"/>
          </a:xfrm>
          <a:prstGeom prst="rect">
            <a:avLst/>
          </a:prstGeom>
        </p:spPr>
        <p:txBody>
          <a:bodyPr vert="horz" lIns="0" tIns="45720" rIns="91440" bIns="0" rtlCol="0" anchor="b" anchorCtr="0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017742"/>
            <a:ext cx="12192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951470" y="1895559"/>
            <a:ext cx="9356725" cy="87235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00" b="0" i="0" baseline="0">
                <a:solidFill>
                  <a:schemeClr val="bg1">
                    <a:lumMod val="50000"/>
                  </a:schemeClr>
                </a:solidFill>
                <a:latin typeface="Arial Regular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4"/>
          <p:cNvSpPr>
            <a:spLocks noGrp="1"/>
          </p:cNvSpPr>
          <p:nvPr>
            <p:ph sz="quarter" idx="16"/>
          </p:nvPr>
        </p:nvSpPr>
        <p:spPr>
          <a:xfrm>
            <a:off x="951470" y="2917479"/>
            <a:ext cx="9356725" cy="2039937"/>
          </a:xfrm>
          <a:prstGeom prst="rect">
            <a:avLst/>
          </a:prstGeom>
        </p:spPr>
        <p:txBody>
          <a:bodyPr/>
          <a:lstStyle>
            <a:lvl1pPr>
              <a:defRPr sz="1800" b="0" i="0" baseline="0">
                <a:solidFill>
                  <a:schemeClr val="bg1">
                    <a:lumMod val="50000"/>
                  </a:schemeClr>
                </a:solidFill>
                <a:latin typeface="Arial Regular" charset="0"/>
              </a:defRPr>
            </a:lvl1pPr>
            <a:lvl2pPr>
              <a:defRPr sz="1800" b="0" i="0" baseline="0">
                <a:solidFill>
                  <a:schemeClr val="bg1">
                    <a:lumMod val="50000"/>
                  </a:schemeClr>
                </a:solidFill>
                <a:latin typeface="Arial Regular" charset="0"/>
              </a:defRPr>
            </a:lvl2pPr>
            <a:lvl3pPr>
              <a:defRPr sz="1800" b="0" i="0" baseline="0">
                <a:solidFill>
                  <a:schemeClr val="bg1">
                    <a:lumMod val="50000"/>
                  </a:schemeClr>
                </a:solidFill>
                <a:latin typeface="Arial Regular" charset="0"/>
              </a:defRPr>
            </a:lvl3pPr>
            <a:lvl4pPr>
              <a:defRPr sz="1800" b="0" i="0" baseline="0">
                <a:solidFill>
                  <a:schemeClr val="bg1">
                    <a:lumMod val="50000"/>
                  </a:schemeClr>
                </a:solidFill>
                <a:latin typeface="Arial Regular" charset="0"/>
              </a:defRPr>
            </a:lvl4pPr>
            <a:lvl5pPr>
              <a:defRPr sz="1800" b="0" i="0" baseline="0">
                <a:solidFill>
                  <a:schemeClr val="bg1">
                    <a:lumMod val="50000"/>
                  </a:schemeClr>
                </a:solidFill>
                <a:latin typeface="Arial Regular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9508434" y="6232783"/>
            <a:ext cx="949412" cy="415153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400" b="0" i="0" cap="all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F0A77B6-584B-6E49-8CDE-52B2B63E37B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0595827" y="6195712"/>
            <a:ext cx="0" cy="50165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6240922"/>
            <a:ext cx="1226076" cy="36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9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2000" cy="507862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51470" y="753760"/>
            <a:ext cx="8587946" cy="2063580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>
            <a:lvl1pPr>
              <a:defRPr sz="4400" cap="none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Presentation Title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51470" y="3243648"/>
            <a:ext cx="8686800" cy="834082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2000" b="0" i="1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en-US"/>
              <a:t>Click to edit subtitle here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51470" y="3045046"/>
            <a:ext cx="86868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104" y="5531058"/>
            <a:ext cx="2802995" cy="83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48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951470" y="1731149"/>
            <a:ext cx="8686800" cy="3322765"/>
          </a:xfrm>
          <a:prstGeom prst="rect">
            <a:avLst/>
          </a:prstGeom>
        </p:spPr>
        <p:txBody>
          <a:bodyPr/>
          <a:lstStyle>
            <a:lvl1pPr>
              <a:defRPr sz="2200" b="0" i="0">
                <a:latin typeface="Arial Regular" charset="0"/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951470" y="5197131"/>
            <a:ext cx="4129088" cy="439738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300" b="0" i="1" baseline="0">
                <a:solidFill>
                  <a:schemeClr val="bg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51470" y="467369"/>
            <a:ext cx="8686800" cy="882907"/>
          </a:xfrm>
          <a:prstGeom prst="rect">
            <a:avLst/>
          </a:prstGeom>
        </p:spPr>
        <p:txBody>
          <a:bodyPr vert="horz" lIns="0" tIns="45720" rIns="91440" bIns="0" rtlCol="0" anchor="b" anchorCtr="0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017742"/>
            <a:ext cx="12192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9508434" y="6232783"/>
            <a:ext cx="949412" cy="415153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400" b="0" i="0" cap="all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F0A77B6-584B-6E49-8CDE-52B2B63E37B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0595827" y="6195712"/>
            <a:ext cx="0" cy="50165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6240922"/>
            <a:ext cx="1226076" cy="36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296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951470" y="1731149"/>
            <a:ext cx="3175687" cy="3250941"/>
          </a:xfrm>
          <a:prstGeom prst="rect">
            <a:avLst/>
          </a:prstGeom>
        </p:spPr>
        <p:txBody>
          <a:bodyPr/>
          <a:lstStyle>
            <a:lvl1pPr>
              <a:defRPr sz="2200" b="0" i="0">
                <a:latin typeface="Arial Regular" charset="0"/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51470" y="467369"/>
            <a:ext cx="8686800" cy="882907"/>
          </a:xfrm>
          <a:prstGeom prst="rect">
            <a:avLst/>
          </a:prstGeom>
        </p:spPr>
        <p:txBody>
          <a:bodyPr vert="horz" lIns="0" tIns="45720" rIns="91440" bIns="0" rtlCol="0" anchor="b" anchorCtr="0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017742"/>
            <a:ext cx="12192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hart Placeholder 5"/>
          <p:cNvSpPr>
            <a:spLocks noGrp="1"/>
          </p:cNvSpPr>
          <p:nvPr>
            <p:ph type="chart" sz="quarter" idx="16"/>
          </p:nvPr>
        </p:nvSpPr>
        <p:spPr>
          <a:xfrm>
            <a:off x="4459760" y="1731149"/>
            <a:ext cx="3175687" cy="3250941"/>
          </a:xfrm>
          <a:prstGeom prst="rect">
            <a:avLst/>
          </a:prstGeom>
        </p:spPr>
        <p:txBody>
          <a:bodyPr/>
          <a:lstStyle>
            <a:lvl1pPr>
              <a:defRPr sz="2200" b="0" i="0">
                <a:latin typeface="Arial Regular" charset="0"/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9" name="Chart Placeholder 5"/>
          <p:cNvSpPr>
            <a:spLocks noGrp="1"/>
          </p:cNvSpPr>
          <p:nvPr>
            <p:ph type="chart" sz="quarter" idx="18"/>
          </p:nvPr>
        </p:nvSpPr>
        <p:spPr>
          <a:xfrm>
            <a:off x="7968051" y="1731149"/>
            <a:ext cx="3175687" cy="3250941"/>
          </a:xfrm>
          <a:prstGeom prst="rect">
            <a:avLst/>
          </a:prstGeom>
        </p:spPr>
        <p:txBody>
          <a:bodyPr/>
          <a:lstStyle>
            <a:lvl1pPr>
              <a:defRPr sz="2200" b="0" i="0">
                <a:latin typeface="Arial Regular" charset="0"/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951470" y="5197131"/>
            <a:ext cx="3175687" cy="522254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300" b="0" i="1" baseline="0">
                <a:solidFill>
                  <a:schemeClr val="bg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459760" y="5197131"/>
            <a:ext cx="3175687" cy="522254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300" b="0" i="1" baseline="0">
                <a:solidFill>
                  <a:schemeClr val="bg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7968051" y="5197131"/>
            <a:ext cx="3175687" cy="522254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300" b="0" i="1" baseline="0">
                <a:solidFill>
                  <a:schemeClr val="bg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9508434" y="6232783"/>
            <a:ext cx="949412" cy="415153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400" b="0" i="0" cap="all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F0A77B6-584B-6E49-8CDE-52B2B63E37B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10595827" y="6195712"/>
            <a:ext cx="0" cy="50165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6240922"/>
            <a:ext cx="1226076" cy="36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7344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8760942" cy="5902036"/>
          </a:xfrm>
          <a:prstGeom prst="rect">
            <a:avLst/>
          </a:prstGeom>
        </p:spPr>
        <p:txBody>
          <a:bodyPr/>
          <a:lstStyle>
            <a:lvl1pPr>
              <a:defRPr sz="2200" b="0" i="0">
                <a:latin typeface="Arial Regular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8859795" y="0"/>
            <a:ext cx="3332206" cy="60177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9364641" y="568411"/>
            <a:ext cx="2322513" cy="4905632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1800" b="0" i="0" baseline="0">
                <a:solidFill>
                  <a:schemeClr val="bg1"/>
                </a:solidFill>
                <a:latin typeface="Arial Regular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017742"/>
            <a:ext cx="876094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9508434" y="6232783"/>
            <a:ext cx="949412" cy="415153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400" b="0" i="0" cap="all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F0A77B6-584B-6E49-8CDE-52B2B63E37B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0595827" y="6195712"/>
            <a:ext cx="0" cy="50165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6240922"/>
            <a:ext cx="1226076" cy="36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335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760942" cy="5902511"/>
          </a:xfrm>
          <a:prstGeom prst="rect">
            <a:avLst/>
          </a:prstGeom>
        </p:spPr>
        <p:txBody>
          <a:bodyPr/>
          <a:lstStyle>
            <a:lvl1pPr>
              <a:defRPr sz="2200" b="0" i="0">
                <a:latin typeface="Arial Regular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8859794" y="4040658"/>
            <a:ext cx="3332206" cy="19770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859794" y="0"/>
            <a:ext cx="3332206" cy="39244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9364640" y="577704"/>
            <a:ext cx="2322513" cy="2795692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1800" b="0" i="1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038720"/>
            <a:ext cx="12192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9508434" y="6232783"/>
            <a:ext cx="949412" cy="415153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400" b="0" i="0" cap="all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F0A77B6-584B-6E49-8CDE-52B2B63E37B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0595827" y="6195712"/>
            <a:ext cx="0" cy="50165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6240922"/>
            <a:ext cx="1226076" cy="36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23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036002"/>
            <a:ext cx="4658497" cy="4814162"/>
          </a:xfrm>
          <a:prstGeom prst="rect">
            <a:avLst/>
          </a:prstGeom>
        </p:spPr>
        <p:txBody>
          <a:bodyPr/>
          <a:lstStyle>
            <a:lvl1pPr>
              <a:defRPr sz="2200" b="0" i="0">
                <a:latin typeface="Arial Regular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794422" y="5115697"/>
            <a:ext cx="7397578" cy="9020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794422" y="0"/>
            <a:ext cx="7397578" cy="4967304"/>
          </a:xfrm>
          <a:prstGeom prst="rect">
            <a:avLst/>
          </a:prstGeom>
        </p:spPr>
        <p:txBody>
          <a:bodyPr/>
          <a:lstStyle>
            <a:lvl1pPr>
              <a:defRPr sz="2200" b="0" i="0">
                <a:latin typeface="Arial Regular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4658497" cy="9020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017742"/>
            <a:ext cx="12192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9508434" y="6232783"/>
            <a:ext cx="949412" cy="415153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400" b="0" i="0" cap="all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F0A77B6-584B-6E49-8CDE-52B2B63E37B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0595827" y="6195712"/>
            <a:ext cx="0" cy="50165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6240922"/>
            <a:ext cx="1226076" cy="36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612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192000" cy="50786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51470" y="753760"/>
            <a:ext cx="8587946" cy="2063580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>
            <a:lvl1pPr>
              <a:defRPr sz="4400" cap="none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Presentation Title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51470" y="3243648"/>
            <a:ext cx="8686800" cy="834082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2000" b="0" i="1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en-US"/>
              <a:t>Click to edit subtitle here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51470" y="3045046"/>
            <a:ext cx="86868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104" y="5531058"/>
            <a:ext cx="2802995" cy="83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45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51470" y="753760"/>
            <a:ext cx="8538519" cy="2063580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>
            <a:lvl1pPr>
              <a:defRPr sz="4400" cap="none" spc="100"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Presentation 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951470" y="3045046"/>
            <a:ext cx="86868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51470" y="3243648"/>
            <a:ext cx="8686800" cy="834082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2000" b="0" i="1" baseline="0">
                <a:solidFill>
                  <a:schemeClr val="accent1"/>
                </a:solidFill>
                <a:latin typeface="Georgia" charset="0"/>
              </a:defRPr>
            </a:lvl1pPr>
          </a:lstStyle>
          <a:p>
            <a:pPr lvl="0"/>
            <a:r>
              <a:rPr lang="en-US"/>
              <a:t>Click to edit subhead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104" y="5531058"/>
            <a:ext cx="2802995" cy="83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05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6017742"/>
            <a:ext cx="12192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9508434" y="6232783"/>
            <a:ext cx="949412" cy="415153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400" b="0" i="0" cap="all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F0A77B6-584B-6E49-8CDE-52B2B63E37B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595827" y="6195712"/>
            <a:ext cx="0" cy="50165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6240922"/>
            <a:ext cx="1226076" cy="36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36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51470" y="4096264"/>
            <a:ext cx="8648700" cy="1736725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2000" b="0" i="1" baseline="0">
                <a:solidFill>
                  <a:schemeClr val="bg1"/>
                </a:solidFill>
                <a:latin typeface="Georgia" charset="0"/>
              </a:defRPr>
            </a:lvl1pPr>
          </a:lstStyle>
          <a:p>
            <a:pPr lvl="0"/>
            <a:r>
              <a:rPr lang="en-US"/>
              <a:t>Subhead to go here.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51470" y="1606376"/>
            <a:ext cx="8648700" cy="2063580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>
            <a:lvl1pPr>
              <a:defRPr sz="4000" cap="none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Section Title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951470" y="3876397"/>
            <a:ext cx="86868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752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951470" y="5197131"/>
            <a:ext cx="4129088" cy="439738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300" b="0" i="1" baseline="0">
                <a:solidFill>
                  <a:schemeClr val="bg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51470" y="467369"/>
            <a:ext cx="8686800" cy="882907"/>
          </a:xfrm>
          <a:prstGeom prst="rect">
            <a:avLst/>
          </a:prstGeom>
        </p:spPr>
        <p:txBody>
          <a:bodyPr vert="horz" lIns="0" tIns="45720" rIns="91440" bIns="0" rtlCol="0" anchor="b" anchorCtr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017742"/>
            <a:ext cx="12192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951470" y="1895559"/>
            <a:ext cx="9356725" cy="87235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00" b="0" i="0" baseline="0">
                <a:solidFill>
                  <a:schemeClr val="bg1">
                    <a:lumMod val="50000"/>
                  </a:schemeClr>
                </a:solidFill>
                <a:latin typeface="Arial Regular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4"/>
          <p:cNvSpPr>
            <a:spLocks noGrp="1"/>
          </p:cNvSpPr>
          <p:nvPr>
            <p:ph sz="quarter" idx="16"/>
          </p:nvPr>
        </p:nvSpPr>
        <p:spPr>
          <a:xfrm>
            <a:off x="951470" y="2917479"/>
            <a:ext cx="9356725" cy="2039937"/>
          </a:xfrm>
          <a:prstGeom prst="rect">
            <a:avLst/>
          </a:prstGeom>
        </p:spPr>
        <p:txBody>
          <a:bodyPr/>
          <a:lstStyle>
            <a:lvl1pPr>
              <a:defRPr sz="1800" b="0" i="0" baseline="0">
                <a:solidFill>
                  <a:schemeClr val="bg1">
                    <a:lumMod val="50000"/>
                  </a:schemeClr>
                </a:solidFill>
                <a:latin typeface="Arial Regular" charset="0"/>
              </a:defRPr>
            </a:lvl1pPr>
            <a:lvl2pPr>
              <a:defRPr sz="1800" b="0" i="0" baseline="0">
                <a:solidFill>
                  <a:schemeClr val="bg1">
                    <a:lumMod val="50000"/>
                  </a:schemeClr>
                </a:solidFill>
                <a:latin typeface="Arial Regular" charset="0"/>
              </a:defRPr>
            </a:lvl2pPr>
            <a:lvl3pPr>
              <a:defRPr sz="1800" b="0" i="0" baseline="0">
                <a:solidFill>
                  <a:schemeClr val="bg1">
                    <a:lumMod val="50000"/>
                  </a:schemeClr>
                </a:solidFill>
                <a:latin typeface="Arial Regular" charset="0"/>
              </a:defRPr>
            </a:lvl3pPr>
            <a:lvl4pPr>
              <a:defRPr sz="1800" b="0" i="0" baseline="0">
                <a:solidFill>
                  <a:schemeClr val="bg1">
                    <a:lumMod val="50000"/>
                  </a:schemeClr>
                </a:solidFill>
                <a:latin typeface="Arial Regular" charset="0"/>
              </a:defRPr>
            </a:lvl4pPr>
            <a:lvl5pPr>
              <a:defRPr sz="1800" b="0" i="0" baseline="0">
                <a:solidFill>
                  <a:schemeClr val="bg1">
                    <a:lumMod val="50000"/>
                  </a:schemeClr>
                </a:solidFill>
                <a:latin typeface="Arial Regular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0595827" y="6195712"/>
            <a:ext cx="0" cy="50165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6240922"/>
            <a:ext cx="1226076" cy="363933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9508434" y="6232783"/>
            <a:ext cx="949412" cy="415153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400" b="0" i="0" cap="all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F0A77B6-584B-6E49-8CDE-52B2B63E37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193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1"/>
          </p:nvPr>
        </p:nvSpPr>
        <p:spPr>
          <a:xfrm>
            <a:off x="951470" y="1731149"/>
            <a:ext cx="8686800" cy="3322765"/>
          </a:xfrm>
          <a:prstGeom prst="rect">
            <a:avLst/>
          </a:prstGeom>
        </p:spPr>
        <p:txBody>
          <a:bodyPr/>
          <a:lstStyle>
            <a:lvl1pPr>
              <a:defRPr sz="2200" b="0" i="0">
                <a:latin typeface="Arial Regular" charset="0"/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51470" y="467369"/>
            <a:ext cx="8686800" cy="882907"/>
          </a:xfrm>
          <a:prstGeom prst="rect">
            <a:avLst/>
          </a:prstGeom>
        </p:spPr>
        <p:txBody>
          <a:bodyPr vert="horz" lIns="0" tIns="45720" rIns="91440" bIns="0" rtlCol="0" anchor="b" anchorCtr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017742"/>
            <a:ext cx="12192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951470" y="5197131"/>
            <a:ext cx="4129088" cy="439738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300" b="0" i="1" baseline="0">
                <a:solidFill>
                  <a:schemeClr val="bg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9508434" y="6232783"/>
            <a:ext cx="949412" cy="415153"/>
          </a:xfrm>
          <a:prstGeom prst="rect">
            <a:avLst/>
          </a:prstGeom>
        </p:spPr>
        <p:txBody>
          <a:bodyPr rIns="0" anchor="ctr" anchorCtr="0"/>
          <a:lstStyle>
            <a:lvl1pPr algn="r">
              <a:defRPr sz="1400" b="0" i="0" cap="all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F0A77B6-584B-6E49-8CDE-52B2B63E37B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0595827" y="6195712"/>
            <a:ext cx="0" cy="50165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6240922"/>
            <a:ext cx="1226076" cy="36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558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5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7" r:id="rId2"/>
    <p:sldLayoutId id="2147483676" r:id="rId3"/>
    <p:sldLayoutId id="2147483703" r:id="rId4"/>
    <p:sldLayoutId id="2147483675" r:id="rId5"/>
    <p:sldLayoutId id="2147483670" r:id="rId6"/>
    <p:sldLayoutId id="2147483665" r:id="rId7"/>
    <p:sldLayoutId id="2147483723" r:id="rId8"/>
    <p:sldLayoutId id="2147483724" r:id="rId9"/>
    <p:sldLayoutId id="2147483725" r:id="rId10"/>
    <p:sldLayoutId id="2147483690" r:id="rId11"/>
    <p:sldLayoutId id="2147483685" r:id="rId12"/>
    <p:sldLayoutId id="2147483714" r:id="rId13"/>
    <p:sldLayoutId id="2147483664" r:id="rId14"/>
    <p:sldLayoutId id="2147483720" r:id="rId15"/>
    <p:sldLayoutId id="2147483721" r:id="rId16"/>
    <p:sldLayoutId id="2147483722" r:id="rId17"/>
    <p:sldLayoutId id="2147483689" r:id="rId18"/>
    <p:sldLayoutId id="2147483684" r:id="rId19"/>
    <p:sldLayoutId id="2147483687" r:id="rId20"/>
    <p:sldLayoutId id="2147483667" r:id="rId21"/>
    <p:sldLayoutId id="2147483716" r:id="rId22"/>
    <p:sldLayoutId id="2147483717" r:id="rId23"/>
    <p:sldLayoutId id="2147483718" r:id="rId24"/>
    <p:sldLayoutId id="2147483708" r:id="rId25"/>
    <p:sldLayoutId id="2147483710" r:id="rId26"/>
    <p:sldLayoutId id="2147483712" r:id="rId27"/>
    <p:sldLayoutId id="2147483704" r:id="rId28"/>
    <p:sldLayoutId id="2147483715" r:id="rId29"/>
    <p:sldLayoutId id="2147483657" r:id="rId30"/>
    <p:sldLayoutId id="2147483709" r:id="rId31"/>
    <p:sldLayoutId id="2147483658" r:id="rId32"/>
    <p:sldLayoutId id="2147483711" r:id="rId33"/>
    <p:sldLayoutId id="2147483713" r:id="rId3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 baseline="0">
          <a:solidFill>
            <a:schemeClr val="bg1">
              <a:lumMod val="50000"/>
            </a:schemeClr>
          </a:solidFill>
          <a:latin typeface="Verdana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 baseline="0">
          <a:solidFill>
            <a:schemeClr val="bg1">
              <a:lumMod val="50000"/>
            </a:schemeClr>
          </a:solidFill>
          <a:latin typeface="Verdana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 baseline="0">
          <a:solidFill>
            <a:schemeClr val="bg1">
              <a:lumMod val="50000"/>
            </a:schemeClr>
          </a:solidFill>
          <a:latin typeface="Verdana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bg1">
              <a:lumMod val="50000"/>
            </a:schemeClr>
          </a:solidFill>
          <a:latin typeface="Verdana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bg1">
              <a:lumMod val="50000"/>
            </a:schemeClr>
          </a:solidFill>
          <a:latin typeface="Verdana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4B8FC3F-59EB-4942-B54F-6952E82A2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470" y="388973"/>
            <a:ext cx="8587946" cy="2063580"/>
          </a:xfrm>
        </p:spPr>
        <p:txBody>
          <a:bodyPr/>
          <a:lstStyle/>
          <a:p>
            <a:r>
              <a:rPr lang="en-US" sz="2800" b="1" dirty="0"/>
              <a:t>Fontan Outcomes Network </a:t>
            </a:r>
            <a:br>
              <a:rPr lang="en-US" sz="2800" b="1" dirty="0"/>
            </a:br>
            <a:r>
              <a:rPr lang="en-US" sz="2800" b="1" dirty="0"/>
              <a:t>Case Review Conference</a:t>
            </a:r>
            <a:endParaRPr lang="en-US" sz="2800" b="1" dirty="0">
              <a:cs typeface="Arial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F9ED437-7DA6-4034-B8CC-C4FFD122CD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1470" y="2509513"/>
            <a:ext cx="8686800" cy="744912"/>
          </a:xfrm>
        </p:spPr>
        <p:txBody>
          <a:bodyPr lIns="0" tIns="45720" rIns="91440" bIns="45720" anchor="t"/>
          <a:lstStyle/>
          <a:p>
            <a:r>
              <a:rPr lang="en-US" sz="2800" dirty="0">
                <a:latin typeface="Verdana"/>
                <a:ea typeface="Verdana"/>
              </a:rPr>
              <a:t>Cyanosis after Fontan</a:t>
            </a:r>
          </a:p>
          <a:p>
            <a:endParaRPr lang="en-US" sz="1800" dirty="0">
              <a:latin typeface="Georgia"/>
            </a:endParaRPr>
          </a:p>
          <a:p>
            <a:r>
              <a:rPr lang="en-US" sz="1800" dirty="0">
                <a:latin typeface="Georgia"/>
              </a:rPr>
              <a:t>July 19, 2022</a:t>
            </a:r>
            <a:endParaRPr lang="en-US" sz="1800" dirty="0"/>
          </a:p>
          <a:p>
            <a:r>
              <a:rPr lang="en-US" sz="1800" dirty="0">
                <a:latin typeface="Georgia"/>
              </a:rPr>
              <a:t>Children's Hospital Los Angeles</a:t>
            </a:r>
          </a:p>
          <a:p>
            <a:r>
              <a:rPr lang="en-US" sz="1800" dirty="0">
                <a:latin typeface="Georgia"/>
              </a:rPr>
              <a:t>Summary Slides</a:t>
            </a:r>
          </a:p>
          <a:p>
            <a:endParaRPr lang="en-US" sz="1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58F8A-1EB9-4746-A7C2-3F7ECFF6D4E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42675" y="6232525"/>
            <a:ext cx="949325" cy="415925"/>
          </a:xfrm>
          <a:prstGeom prst="rect">
            <a:avLst/>
          </a:prstGeom>
        </p:spPr>
        <p:txBody>
          <a:bodyPr/>
          <a:lstStyle/>
          <a:p>
            <a:fld id="{CF0A77B6-584B-6E49-8CDE-52B2B63E37B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042709-AEA0-0EAB-DF5C-D1B38861F467}"/>
              </a:ext>
            </a:extLst>
          </p:cNvPr>
          <p:cNvSpPr txBox="1"/>
          <p:nvPr/>
        </p:nvSpPr>
        <p:spPr>
          <a:xfrm>
            <a:off x="4724400" y="3200400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659716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B2DCBC-68A7-49A6-BB7C-7D83B81D1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Catheter-Based Therapies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76DC1-E29B-49C5-AD14-8F1103ABFC2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F0A77B6-584B-6E49-8CDE-52B2B63E37BD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D2D7D8-6ADE-4DFC-A33D-58F070C52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7306" y="456513"/>
            <a:ext cx="4157037" cy="5636869"/>
          </a:xfrm>
          <a:prstGeom prst="rect">
            <a:avLst/>
          </a:prstGeom>
        </p:spPr>
      </p:pic>
      <p:sp>
        <p:nvSpPr>
          <p:cNvPr id="13" name="Arc 12">
            <a:extLst>
              <a:ext uri="{FF2B5EF4-FFF2-40B4-BE49-F238E27FC236}">
                <a16:creationId xmlns:a16="http://schemas.microsoft.com/office/drawing/2014/main" id="{B76BC465-7473-4882-9E03-0E1D8D70063D}"/>
              </a:ext>
            </a:extLst>
          </p:cNvPr>
          <p:cNvSpPr/>
          <p:nvPr/>
        </p:nvSpPr>
        <p:spPr>
          <a:xfrm rot="1362191">
            <a:off x="7370743" y="905849"/>
            <a:ext cx="2419404" cy="4910062"/>
          </a:xfrm>
          <a:custGeom>
            <a:avLst/>
            <a:gdLst>
              <a:gd name="connsiteX0" fmla="*/ 2044442 w 4088885"/>
              <a:gd name="connsiteY0" fmla="*/ 0 h 2515287"/>
              <a:gd name="connsiteX1" fmla="*/ 3662374 w 4088885"/>
              <a:gd name="connsiteY1" fmla="*/ 488816 h 2515287"/>
              <a:gd name="connsiteX2" fmla="*/ 3276477 w 4088885"/>
              <a:gd name="connsiteY2" fmla="*/ 2261273 h 2515287"/>
              <a:gd name="connsiteX3" fmla="*/ 2044443 w 4088885"/>
              <a:gd name="connsiteY3" fmla="*/ 1257644 h 2515287"/>
              <a:gd name="connsiteX4" fmla="*/ 2044442 w 4088885"/>
              <a:gd name="connsiteY4" fmla="*/ 0 h 2515287"/>
              <a:gd name="connsiteX0" fmla="*/ 2044442 w 4088885"/>
              <a:gd name="connsiteY0" fmla="*/ 0 h 2515287"/>
              <a:gd name="connsiteX1" fmla="*/ 3662374 w 4088885"/>
              <a:gd name="connsiteY1" fmla="*/ 488816 h 2515287"/>
              <a:gd name="connsiteX2" fmla="*/ 3276477 w 4088885"/>
              <a:gd name="connsiteY2" fmla="*/ 2261273 h 2515287"/>
              <a:gd name="connsiteX0" fmla="*/ 0 w 2044552"/>
              <a:gd name="connsiteY0" fmla="*/ 0 h 2261273"/>
              <a:gd name="connsiteX1" fmla="*/ 1617932 w 2044552"/>
              <a:gd name="connsiteY1" fmla="*/ 488816 h 2261273"/>
              <a:gd name="connsiteX2" fmla="*/ 1232035 w 2044552"/>
              <a:gd name="connsiteY2" fmla="*/ 2261273 h 2261273"/>
              <a:gd name="connsiteX3" fmla="*/ 1 w 2044552"/>
              <a:gd name="connsiteY3" fmla="*/ 1257644 h 2261273"/>
              <a:gd name="connsiteX4" fmla="*/ 0 w 2044552"/>
              <a:gd name="connsiteY4" fmla="*/ 0 h 2261273"/>
              <a:gd name="connsiteX0" fmla="*/ 0 w 2044552"/>
              <a:gd name="connsiteY0" fmla="*/ 0 h 2261273"/>
              <a:gd name="connsiteX1" fmla="*/ 886282 w 2044552"/>
              <a:gd name="connsiteY1" fmla="*/ 969838 h 2261273"/>
              <a:gd name="connsiteX2" fmla="*/ 1232035 w 2044552"/>
              <a:gd name="connsiteY2" fmla="*/ 2261273 h 2261273"/>
              <a:gd name="connsiteX0" fmla="*/ 0 w 2523336"/>
              <a:gd name="connsiteY0" fmla="*/ 2113190 h 4374463"/>
              <a:gd name="connsiteX1" fmla="*/ 1617932 w 2523336"/>
              <a:gd name="connsiteY1" fmla="*/ 2602006 h 4374463"/>
              <a:gd name="connsiteX2" fmla="*/ 1232035 w 2523336"/>
              <a:gd name="connsiteY2" fmla="*/ 4374463 h 4374463"/>
              <a:gd name="connsiteX3" fmla="*/ 1 w 2523336"/>
              <a:gd name="connsiteY3" fmla="*/ 3370834 h 4374463"/>
              <a:gd name="connsiteX4" fmla="*/ 0 w 2523336"/>
              <a:gd name="connsiteY4" fmla="*/ 2113190 h 4374463"/>
              <a:gd name="connsiteX0" fmla="*/ 0 w 2523336"/>
              <a:gd name="connsiteY0" fmla="*/ 2113190 h 4374463"/>
              <a:gd name="connsiteX1" fmla="*/ 886282 w 2523336"/>
              <a:gd name="connsiteY1" fmla="*/ 3083028 h 4374463"/>
              <a:gd name="connsiteX2" fmla="*/ 2248523 w 2523336"/>
              <a:gd name="connsiteY2" fmla="*/ 31029 h 4374463"/>
              <a:gd name="connsiteX0" fmla="*/ 0 w 2523336"/>
              <a:gd name="connsiteY0" fmla="*/ 2113190 h 4374463"/>
              <a:gd name="connsiteX1" fmla="*/ 204662 w 2523336"/>
              <a:gd name="connsiteY1" fmla="*/ 3822987 h 4374463"/>
              <a:gd name="connsiteX2" fmla="*/ 1232035 w 2523336"/>
              <a:gd name="connsiteY2" fmla="*/ 4374463 h 4374463"/>
              <a:gd name="connsiteX3" fmla="*/ 1 w 2523336"/>
              <a:gd name="connsiteY3" fmla="*/ 3370834 h 4374463"/>
              <a:gd name="connsiteX4" fmla="*/ 0 w 2523336"/>
              <a:gd name="connsiteY4" fmla="*/ 2113190 h 4374463"/>
              <a:gd name="connsiteX0" fmla="*/ 0 w 2523336"/>
              <a:gd name="connsiteY0" fmla="*/ 2113190 h 4374463"/>
              <a:gd name="connsiteX1" fmla="*/ 886282 w 2523336"/>
              <a:gd name="connsiteY1" fmla="*/ 3083028 h 4374463"/>
              <a:gd name="connsiteX2" fmla="*/ 2248523 w 2523336"/>
              <a:gd name="connsiteY2" fmla="*/ 31029 h 4374463"/>
              <a:gd name="connsiteX0" fmla="*/ 0 w 2523336"/>
              <a:gd name="connsiteY0" fmla="*/ 2113190 h 4374463"/>
              <a:gd name="connsiteX1" fmla="*/ 1894186 w 2523336"/>
              <a:gd name="connsiteY1" fmla="*/ 2509751 h 4374463"/>
              <a:gd name="connsiteX2" fmla="*/ 1232035 w 2523336"/>
              <a:gd name="connsiteY2" fmla="*/ 4374463 h 4374463"/>
              <a:gd name="connsiteX3" fmla="*/ 1 w 2523336"/>
              <a:gd name="connsiteY3" fmla="*/ 3370834 h 4374463"/>
              <a:gd name="connsiteX4" fmla="*/ 0 w 2523336"/>
              <a:gd name="connsiteY4" fmla="*/ 2113190 h 4374463"/>
              <a:gd name="connsiteX0" fmla="*/ 0 w 2523336"/>
              <a:gd name="connsiteY0" fmla="*/ 2113190 h 4374463"/>
              <a:gd name="connsiteX1" fmla="*/ 886282 w 2523336"/>
              <a:gd name="connsiteY1" fmla="*/ 3083028 h 4374463"/>
              <a:gd name="connsiteX2" fmla="*/ 2248523 w 2523336"/>
              <a:gd name="connsiteY2" fmla="*/ 31029 h 4374463"/>
              <a:gd name="connsiteX0" fmla="*/ 0 w 2248523"/>
              <a:gd name="connsiteY0" fmla="*/ 2082161 h 4343434"/>
              <a:gd name="connsiteX1" fmla="*/ 1894186 w 2248523"/>
              <a:gd name="connsiteY1" fmla="*/ 2478722 h 4343434"/>
              <a:gd name="connsiteX2" fmla="*/ 1232035 w 2248523"/>
              <a:gd name="connsiteY2" fmla="*/ 4343434 h 4343434"/>
              <a:gd name="connsiteX3" fmla="*/ 1 w 2248523"/>
              <a:gd name="connsiteY3" fmla="*/ 3339805 h 4343434"/>
              <a:gd name="connsiteX4" fmla="*/ 0 w 2248523"/>
              <a:gd name="connsiteY4" fmla="*/ 2082161 h 4343434"/>
              <a:gd name="connsiteX0" fmla="*/ 0 w 2248523"/>
              <a:gd name="connsiteY0" fmla="*/ 2082161 h 4343434"/>
              <a:gd name="connsiteX1" fmla="*/ 886282 w 2248523"/>
              <a:gd name="connsiteY1" fmla="*/ 3051999 h 4343434"/>
              <a:gd name="connsiteX2" fmla="*/ 2100926 w 2248523"/>
              <a:gd name="connsiteY2" fmla="*/ 2140371 h 4343434"/>
              <a:gd name="connsiteX3" fmla="*/ 2248523 w 2248523"/>
              <a:gd name="connsiteY3" fmla="*/ 0 h 4343434"/>
              <a:gd name="connsiteX0" fmla="*/ 0 w 2421482"/>
              <a:gd name="connsiteY0" fmla="*/ 2082161 h 4343434"/>
              <a:gd name="connsiteX1" fmla="*/ 1894186 w 2421482"/>
              <a:gd name="connsiteY1" fmla="*/ 2478722 h 4343434"/>
              <a:gd name="connsiteX2" fmla="*/ 1232035 w 2421482"/>
              <a:gd name="connsiteY2" fmla="*/ 4343434 h 4343434"/>
              <a:gd name="connsiteX3" fmla="*/ 1 w 2421482"/>
              <a:gd name="connsiteY3" fmla="*/ 3339805 h 4343434"/>
              <a:gd name="connsiteX4" fmla="*/ 0 w 2421482"/>
              <a:gd name="connsiteY4" fmla="*/ 2082161 h 4343434"/>
              <a:gd name="connsiteX0" fmla="*/ 0 w 2421482"/>
              <a:gd name="connsiteY0" fmla="*/ 2082161 h 4343434"/>
              <a:gd name="connsiteX1" fmla="*/ 886282 w 2421482"/>
              <a:gd name="connsiteY1" fmla="*/ 3051999 h 4343434"/>
              <a:gd name="connsiteX2" fmla="*/ 2100926 w 2421482"/>
              <a:gd name="connsiteY2" fmla="*/ 2140371 h 4343434"/>
              <a:gd name="connsiteX3" fmla="*/ 2419404 w 2421482"/>
              <a:gd name="connsiteY3" fmla="*/ 922639 h 4343434"/>
              <a:gd name="connsiteX4" fmla="*/ 2248523 w 2421482"/>
              <a:gd name="connsiteY4" fmla="*/ 0 h 4343434"/>
              <a:gd name="connsiteX0" fmla="*/ 0 w 2421482"/>
              <a:gd name="connsiteY0" fmla="*/ 2082161 h 4343434"/>
              <a:gd name="connsiteX1" fmla="*/ 1894186 w 2421482"/>
              <a:gd name="connsiteY1" fmla="*/ 2478722 h 4343434"/>
              <a:gd name="connsiteX2" fmla="*/ 1232035 w 2421482"/>
              <a:gd name="connsiteY2" fmla="*/ 4343434 h 4343434"/>
              <a:gd name="connsiteX3" fmla="*/ 1 w 2421482"/>
              <a:gd name="connsiteY3" fmla="*/ 3339805 h 4343434"/>
              <a:gd name="connsiteX4" fmla="*/ 0 w 2421482"/>
              <a:gd name="connsiteY4" fmla="*/ 2082161 h 4343434"/>
              <a:gd name="connsiteX0" fmla="*/ 0 w 2421482"/>
              <a:gd name="connsiteY0" fmla="*/ 2082161 h 4343434"/>
              <a:gd name="connsiteX1" fmla="*/ 1289222 w 2421482"/>
              <a:gd name="connsiteY1" fmla="*/ 3011693 h 4343434"/>
              <a:gd name="connsiteX2" fmla="*/ 2100926 w 2421482"/>
              <a:gd name="connsiteY2" fmla="*/ 2140371 h 4343434"/>
              <a:gd name="connsiteX3" fmla="*/ 2419404 w 2421482"/>
              <a:gd name="connsiteY3" fmla="*/ 922639 h 4343434"/>
              <a:gd name="connsiteX4" fmla="*/ 2248523 w 2421482"/>
              <a:gd name="connsiteY4" fmla="*/ 0 h 4343434"/>
              <a:gd name="connsiteX0" fmla="*/ 0 w 2420268"/>
              <a:gd name="connsiteY0" fmla="*/ 2396998 h 4658271"/>
              <a:gd name="connsiteX1" fmla="*/ 1894186 w 2420268"/>
              <a:gd name="connsiteY1" fmla="*/ 2793559 h 4658271"/>
              <a:gd name="connsiteX2" fmla="*/ 1232035 w 2420268"/>
              <a:gd name="connsiteY2" fmla="*/ 4658271 h 4658271"/>
              <a:gd name="connsiteX3" fmla="*/ 1 w 2420268"/>
              <a:gd name="connsiteY3" fmla="*/ 3654642 h 4658271"/>
              <a:gd name="connsiteX4" fmla="*/ 0 w 2420268"/>
              <a:gd name="connsiteY4" fmla="*/ 2396998 h 4658271"/>
              <a:gd name="connsiteX0" fmla="*/ 0 w 2420268"/>
              <a:gd name="connsiteY0" fmla="*/ 2396998 h 4658271"/>
              <a:gd name="connsiteX1" fmla="*/ 1289222 w 2420268"/>
              <a:gd name="connsiteY1" fmla="*/ 3326530 h 4658271"/>
              <a:gd name="connsiteX2" fmla="*/ 2100926 w 2420268"/>
              <a:gd name="connsiteY2" fmla="*/ 2455208 h 4658271"/>
              <a:gd name="connsiteX3" fmla="*/ 2419404 w 2420268"/>
              <a:gd name="connsiteY3" fmla="*/ 1237476 h 4658271"/>
              <a:gd name="connsiteX4" fmla="*/ 1941886 w 2420268"/>
              <a:gd name="connsiteY4" fmla="*/ 0 h 4658271"/>
              <a:gd name="connsiteX0" fmla="*/ 0 w 2419404"/>
              <a:gd name="connsiteY0" fmla="*/ 2396998 h 4658271"/>
              <a:gd name="connsiteX1" fmla="*/ 1894186 w 2419404"/>
              <a:gd name="connsiteY1" fmla="*/ 2793559 h 4658271"/>
              <a:gd name="connsiteX2" fmla="*/ 1232035 w 2419404"/>
              <a:gd name="connsiteY2" fmla="*/ 4658271 h 4658271"/>
              <a:gd name="connsiteX3" fmla="*/ 1 w 2419404"/>
              <a:gd name="connsiteY3" fmla="*/ 3654642 h 4658271"/>
              <a:gd name="connsiteX4" fmla="*/ 0 w 2419404"/>
              <a:gd name="connsiteY4" fmla="*/ 2396998 h 4658271"/>
              <a:gd name="connsiteX0" fmla="*/ 0 w 2419404"/>
              <a:gd name="connsiteY0" fmla="*/ 2396998 h 4658271"/>
              <a:gd name="connsiteX1" fmla="*/ 1289222 w 2419404"/>
              <a:gd name="connsiteY1" fmla="*/ 3326530 h 4658271"/>
              <a:gd name="connsiteX2" fmla="*/ 2100926 w 2419404"/>
              <a:gd name="connsiteY2" fmla="*/ 2455208 h 4658271"/>
              <a:gd name="connsiteX3" fmla="*/ 2419404 w 2419404"/>
              <a:gd name="connsiteY3" fmla="*/ 1237476 h 4658271"/>
              <a:gd name="connsiteX4" fmla="*/ 2201269 w 2419404"/>
              <a:gd name="connsiteY4" fmla="*/ 325874 h 4658271"/>
              <a:gd name="connsiteX5" fmla="*/ 1941886 w 2419404"/>
              <a:gd name="connsiteY5" fmla="*/ 0 h 4658271"/>
              <a:gd name="connsiteX0" fmla="*/ 0 w 2419404"/>
              <a:gd name="connsiteY0" fmla="*/ 2396998 h 4658271"/>
              <a:gd name="connsiteX1" fmla="*/ 1894186 w 2419404"/>
              <a:gd name="connsiteY1" fmla="*/ 2793559 h 4658271"/>
              <a:gd name="connsiteX2" fmla="*/ 1232035 w 2419404"/>
              <a:gd name="connsiteY2" fmla="*/ 4658271 h 4658271"/>
              <a:gd name="connsiteX3" fmla="*/ 1 w 2419404"/>
              <a:gd name="connsiteY3" fmla="*/ 3654642 h 4658271"/>
              <a:gd name="connsiteX4" fmla="*/ 0 w 2419404"/>
              <a:gd name="connsiteY4" fmla="*/ 2396998 h 4658271"/>
              <a:gd name="connsiteX0" fmla="*/ 1289222 w 2419404"/>
              <a:gd name="connsiteY0" fmla="*/ 3326530 h 4658271"/>
              <a:gd name="connsiteX1" fmla="*/ 2100926 w 2419404"/>
              <a:gd name="connsiteY1" fmla="*/ 2455208 h 4658271"/>
              <a:gd name="connsiteX2" fmla="*/ 2419404 w 2419404"/>
              <a:gd name="connsiteY2" fmla="*/ 1237476 h 4658271"/>
              <a:gd name="connsiteX3" fmla="*/ 2201269 w 2419404"/>
              <a:gd name="connsiteY3" fmla="*/ 325874 h 4658271"/>
              <a:gd name="connsiteX4" fmla="*/ 1941886 w 2419404"/>
              <a:gd name="connsiteY4" fmla="*/ 0 h 4658271"/>
              <a:gd name="connsiteX0" fmla="*/ 0 w 2419404"/>
              <a:gd name="connsiteY0" fmla="*/ 2396998 h 4658271"/>
              <a:gd name="connsiteX1" fmla="*/ 1894186 w 2419404"/>
              <a:gd name="connsiteY1" fmla="*/ 2793559 h 4658271"/>
              <a:gd name="connsiteX2" fmla="*/ 1232035 w 2419404"/>
              <a:gd name="connsiteY2" fmla="*/ 4658271 h 4658271"/>
              <a:gd name="connsiteX3" fmla="*/ 1 w 2419404"/>
              <a:gd name="connsiteY3" fmla="*/ 3654642 h 4658271"/>
              <a:gd name="connsiteX4" fmla="*/ 0 w 2419404"/>
              <a:gd name="connsiteY4" fmla="*/ 2396998 h 4658271"/>
              <a:gd name="connsiteX0" fmla="*/ 1418643 w 2419404"/>
              <a:gd name="connsiteY0" fmla="*/ 3552253 h 4658271"/>
              <a:gd name="connsiteX1" fmla="*/ 2100926 w 2419404"/>
              <a:gd name="connsiteY1" fmla="*/ 2455208 h 4658271"/>
              <a:gd name="connsiteX2" fmla="*/ 2419404 w 2419404"/>
              <a:gd name="connsiteY2" fmla="*/ 1237476 h 4658271"/>
              <a:gd name="connsiteX3" fmla="*/ 2201269 w 2419404"/>
              <a:gd name="connsiteY3" fmla="*/ 325874 h 4658271"/>
              <a:gd name="connsiteX4" fmla="*/ 1941886 w 2419404"/>
              <a:gd name="connsiteY4" fmla="*/ 0 h 4658271"/>
              <a:gd name="connsiteX0" fmla="*/ 0 w 2419404"/>
              <a:gd name="connsiteY0" fmla="*/ 2396998 h 4658271"/>
              <a:gd name="connsiteX1" fmla="*/ 1894186 w 2419404"/>
              <a:gd name="connsiteY1" fmla="*/ 2793559 h 4658271"/>
              <a:gd name="connsiteX2" fmla="*/ 1232035 w 2419404"/>
              <a:gd name="connsiteY2" fmla="*/ 4658271 h 4658271"/>
              <a:gd name="connsiteX3" fmla="*/ 1 w 2419404"/>
              <a:gd name="connsiteY3" fmla="*/ 3654642 h 4658271"/>
              <a:gd name="connsiteX4" fmla="*/ 0 w 2419404"/>
              <a:gd name="connsiteY4" fmla="*/ 2396998 h 4658271"/>
              <a:gd name="connsiteX0" fmla="*/ 1418643 w 2419404"/>
              <a:gd name="connsiteY0" fmla="*/ 3552253 h 4658271"/>
              <a:gd name="connsiteX1" fmla="*/ 1643408 w 2419404"/>
              <a:gd name="connsiteY1" fmla="*/ 3089748 h 4658271"/>
              <a:gd name="connsiteX2" fmla="*/ 2100926 w 2419404"/>
              <a:gd name="connsiteY2" fmla="*/ 2455208 h 4658271"/>
              <a:gd name="connsiteX3" fmla="*/ 2419404 w 2419404"/>
              <a:gd name="connsiteY3" fmla="*/ 1237476 h 4658271"/>
              <a:gd name="connsiteX4" fmla="*/ 2201269 w 2419404"/>
              <a:gd name="connsiteY4" fmla="*/ 325874 h 4658271"/>
              <a:gd name="connsiteX5" fmla="*/ 1941886 w 2419404"/>
              <a:gd name="connsiteY5" fmla="*/ 0 h 4658271"/>
              <a:gd name="connsiteX0" fmla="*/ 0 w 2419404"/>
              <a:gd name="connsiteY0" fmla="*/ 2396998 h 4658271"/>
              <a:gd name="connsiteX1" fmla="*/ 1894186 w 2419404"/>
              <a:gd name="connsiteY1" fmla="*/ 2793559 h 4658271"/>
              <a:gd name="connsiteX2" fmla="*/ 1232035 w 2419404"/>
              <a:gd name="connsiteY2" fmla="*/ 4658271 h 4658271"/>
              <a:gd name="connsiteX3" fmla="*/ 1 w 2419404"/>
              <a:gd name="connsiteY3" fmla="*/ 3654642 h 4658271"/>
              <a:gd name="connsiteX4" fmla="*/ 0 w 2419404"/>
              <a:gd name="connsiteY4" fmla="*/ 2396998 h 4658271"/>
              <a:gd name="connsiteX0" fmla="*/ 1418643 w 2419404"/>
              <a:gd name="connsiteY0" fmla="*/ 3552253 h 4658271"/>
              <a:gd name="connsiteX1" fmla="*/ 1643408 w 2419404"/>
              <a:gd name="connsiteY1" fmla="*/ 3089748 h 4658271"/>
              <a:gd name="connsiteX2" fmla="*/ 2100926 w 2419404"/>
              <a:gd name="connsiteY2" fmla="*/ 2455208 h 4658271"/>
              <a:gd name="connsiteX3" fmla="*/ 2419404 w 2419404"/>
              <a:gd name="connsiteY3" fmla="*/ 1237476 h 4658271"/>
              <a:gd name="connsiteX4" fmla="*/ 2201269 w 2419404"/>
              <a:gd name="connsiteY4" fmla="*/ 325874 h 4658271"/>
              <a:gd name="connsiteX5" fmla="*/ 2007444 w 2419404"/>
              <a:gd name="connsiteY5" fmla="*/ 197064 h 4658271"/>
              <a:gd name="connsiteX6" fmla="*/ 1941886 w 2419404"/>
              <a:gd name="connsiteY6" fmla="*/ 0 h 4658271"/>
              <a:gd name="connsiteX0" fmla="*/ 0 w 2419404"/>
              <a:gd name="connsiteY0" fmla="*/ 2733743 h 4995016"/>
              <a:gd name="connsiteX1" fmla="*/ 1894186 w 2419404"/>
              <a:gd name="connsiteY1" fmla="*/ 3130304 h 4995016"/>
              <a:gd name="connsiteX2" fmla="*/ 1232035 w 2419404"/>
              <a:gd name="connsiteY2" fmla="*/ 4995016 h 4995016"/>
              <a:gd name="connsiteX3" fmla="*/ 1 w 2419404"/>
              <a:gd name="connsiteY3" fmla="*/ 3991387 h 4995016"/>
              <a:gd name="connsiteX4" fmla="*/ 0 w 2419404"/>
              <a:gd name="connsiteY4" fmla="*/ 2733743 h 4995016"/>
              <a:gd name="connsiteX0" fmla="*/ 1418643 w 2419404"/>
              <a:gd name="connsiteY0" fmla="*/ 3888998 h 4995016"/>
              <a:gd name="connsiteX1" fmla="*/ 1643408 w 2419404"/>
              <a:gd name="connsiteY1" fmla="*/ 3426493 h 4995016"/>
              <a:gd name="connsiteX2" fmla="*/ 2100926 w 2419404"/>
              <a:gd name="connsiteY2" fmla="*/ 2791953 h 4995016"/>
              <a:gd name="connsiteX3" fmla="*/ 2419404 w 2419404"/>
              <a:gd name="connsiteY3" fmla="*/ 1574221 h 4995016"/>
              <a:gd name="connsiteX4" fmla="*/ 2201269 w 2419404"/>
              <a:gd name="connsiteY4" fmla="*/ 662619 h 4995016"/>
              <a:gd name="connsiteX5" fmla="*/ 2007444 w 2419404"/>
              <a:gd name="connsiteY5" fmla="*/ 533809 h 4995016"/>
              <a:gd name="connsiteX6" fmla="*/ 1757904 w 2419404"/>
              <a:gd name="connsiteY6" fmla="*/ 0 h 4995016"/>
              <a:gd name="connsiteX0" fmla="*/ 0 w 2419404"/>
              <a:gd name="connsiteY0" fmla="*/ 2648789 h 4910062"/>
              <a:gd name="connsiteX1" fmla="*/ 1894186 w 2419404"/>
              <a:gd name="connsiteY1" fmla="*/ 3045350 h 4910062"/>
              <a:gd name="connsiteX2" fmla="*/ 1232035 w 2419404"/>
              <a:gd name="connsiteY2" fmla="*/ 4910062 h 4910062"/>
              <a:gd name="connsiteX3" fmla="*/ 1 w 2419404"/>
              <a:gd name="connsiteY3" fmla="*/ 3906433 h 4910062"/>
              <a:gd name="connsiteX4" fmla="*/ 0 w 2419404"/>
              <a:gd name="connsiteY4" fmla="*/ 2648789 h 4910062"/>
              <a:gd name="connsiteX0" fmla="*/ 1418643 w 2419404"/>
              <a:gd name="connsiteY0" fmla="*/ 3804044 h 4910062"/>
              <a:gd name="connsiteX1" fmla="*/ 1643408 w 2419404"/>
              <a:gd name="connsiteY1" fmla="*/ 3341539 h 4910062"/>
              <a:gd name="connsiteX2" fmla="*/ 2100926 w 2419404"/>
              <a:gd name="connsiteY2" fmla="*/ 2706999 h 4910062"/>
              <a:gd name="connsiteX3" fmla="*/ 2419404 w 2419404"/>
              <a:gd name="connsiteY3" fmla="*/ 1489267 h 4910062"/>
              <a:gd name="connsiteX4" fmla="*/ 2201269 w 2419404"/>
              <a:gd name="connsiteY4" fmla="*/ 577665 h 4910062"/>
              <a:gd name="connsiteX5" fmla="*/ 2007444 w 2419404"/>
              <a:gd name="connsiteY5" fmla="*/ 448855 h 4910062"/>
              <a:gd name="connsiteX6" fmla="*/ 1802066 w 2419404"/>
              <a:gd name="connsiteY6" fmla="*/ 0 h 4910062"/>
              <a:gd name="connsiteX0" fmla="*/ 0 w 2419404"/>
              <a:gd name="connsiteY0" fmla="*/ 2648789 h 4910062"/>
              <a:gd name="connsiteX1" fmla="*/ 1894186 w 2419404"/>
              <a:gd name="connsiteY1" fmla="*/ 3045350 h 4910062"/>
              <a:gd name="connsiteX2" fmla="*/ 1232035 w 2419404"/>
              <a:gd name="connsiteY2" fmla="*/ 4910062 h 4910062"/>
              <a:gd name="connsiteX3" fmla="*/ 1 w 2419404"/>
              <a:gd name="connsiteY3" fmla="*/ 3906433 h 4910062"/>
              <a:gd name="connsiteX4" fmla="*/ 0 w 2419404"/>
              <a:gd name="connsiteY4" fmla="*/ 2648789 h 4910062"/>
              <a:gd name="connsiteX0" fmla="*/ 1418643 w 2419404"/>
              <a:gd name="connsiteY0" fmla="*/ 3804044 h 4910062"/>
              <a:gd name="connsiteX1" fmla="*/ 1643408 w 2419404"/>
              <a:gd name="connsiteY1" fmla="*/ 3341539 h 4910062"/>
              <a:gd name="connsiteX2" fmla="*/ 2100926 w 2419404"/>
              <a:gd name="connsiteY2" fmla="*/ 2706999 h 4910062"/>
              <a:gd name="connsiteX3" fmla="*/ 2419404 w 2419404"/>
              <a:gd name="connsiteY3" fmla="*/ 1489267 h 4910062"/>
              <a:gd name="connsiteX4" fmla="*/ 2201269 w 2419404"/>
              <a:gd name="connsiteY4" fmla="*/ 577665 h 4910062"/>
              <a:gd name="connsiteX5" fmla="*/ 2039180 w 2419404"/>
              <a:gd name="connsiteY5" fmla="*/ 401100 h 4910062"/>
              <a:gd name="connsiteX6" fmla="*/ 1802066 w 2419404"/>
              <a:gd name="connsiteY6" fmla="*/ 0 h 4910062"/>
              <a:gd name="connsiteX0" fmla="*/ 0 w 2419404"/>
              <a:gd name="connsiteY0" fmla="*/ 2648789 h 4910062"/>
              <a:gd name="connsiteX1" fmla="*/ 1894186 w 2419404"/>
              <a:gd name="connsiteY1" fmla="*/ 3045350 h 4910062"/>
              <a:gd name="connsiteX2" fmla="*/ 1232035 w 2419404"/>
              <a:gd name="connsiteY2" fmla="*/ 4910062 h 4910062"/>
              <a:gd name="connsiteX3" fmla="*/ 1 w 2419404"/>
              <a:gd name="connsiteY3" fmla="*/ 3906433 h 4910062"/>
              <a:gd name="connsiteX4" fmla="*/ 0 w 2419404"/>
              <a:gd name="connsiteY4" fmla="*/ 2648789 h 4910062"/>
              <a:gd name="connsiteX0" fmla="*/ 1418643 w 2419404"/>
              <a:gd name="connsiteY0" fmla="*/ 3804044 h 4910062"/>
              <a:gd name="connsiteX1" fmla="*/ 1643408 w 2419404"/>
              <a:gd name="connsiteY1" fmla="*/ 3341539 h 4910062"/>
              <a:gd name="connsiteX2" fmla="*/ 2100926 w 2419404"/>
              <a:gd name="connsiteY2" fmla="*/ 2706999 h 4910062"/>
              <a:gd name="connsiteX3" fmla="*/ 2419404 w 2419404"/>
              <a:gd name="connsiteY3" fmla="*/ 1489267 h 4910062"/>
              <a:gd name="connsiteX4" fmla="*/ 2201269 w 2419404"/>
              <a:gd name="connsiteY4" fmla="*/ 577665 h 4910062"/>
              <a:gd name="connsiteX5" fmla="*/ 2039180 w 2419404"/>
              <a:gd name="connsiteY5" fmla="*/ 401100 h 4910062"/>
              <a:gd name="connsiteX6" fmla="*/ 1802066 w 2419404"/>
              <a:gd name="connsiteY6" fmla="*/ 0 h 491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9404" h="4910062" stroke="0" extrusionOk="0">
                <a:moveTo>
                  <a:pt x="0" y="2648789"/>
                </a:moveTo>
                <a:cubicBezTo>
                  <a:pt x="633273" y="2648789"/>
                  <a:pt x="1507051" y="2737060"/>
                  <a:pt x="1894186" y="3045350"/>
                </a:cubicBezTo>
                <a:cubicBezTo>
                  <a:pt x="2589789" y="3599284"/>
                  <a:pt x="2140076" y="4488249"/>
                  <a:pt x="1232035" y="4910062"/>
                </a:cubicBezTo>
                <a:lnTo>
                  <a:pt x="1" y="3906433"/>
                </a:lnTo>
                <a:cubicBezTo>
                  <a:pt x="1" y="3487218"/>
                  <a:pt x="0" y="3068004"/>
                  <a:pt x="0" y="2648789"/>
                </a:cubicBezTo>
                <a:close/>
              </a:path>
              <a:path w="2419404" h="4910062" fill="none">
                <a:moveTo>
                  <a:pt x="1418643" y="3804044"/>
                </a:moveTo>
                <a:cubicBezTo>
                  <a:pt x="1470366" y="3765694"/>
                  <a:pt x="1529694" y="3524380"/>
                  <a:pt x="1643408" y="3341539"/>
                </a:cubicBezTo>
                <a:cubicBezTo>
                  <a:pt x="1757122" y="3158698"/>
                  <a:pt x="1985855" y="3054445"/>
                  <a:pt x="2100926" y="2706999"/>
                </a:cubicBezTo>
                <a:cubicBezTo>
                  <a:pt x="2321408" y="2347329"/>
                  <a:pt x="2394805" y="1845995"/>
                  <a:pt x="2419404" y="1489267"/>
                </a:cubicBezTo>
                <a:cubicBezTo>
                  <a:pt x="2417934" y="1141990"/>
                  <a:pt x="2280855" y="783911"/>
                  <a:pt x="2201269" y="577665"/>
                </a:cubicBezTo>
                <a:cubicBezTo>
                  <a:pt x="2147917" y="403689"/>
                  <a:pt x="2082410" y="455412"/>
                  <a:pt x="2039180" y="401100"/>
                </a:cubicBezTo>
                <a:cubicBezTo>
                  <a:pt x="1995950" y="346788"/>
                  <a:pt x="1828300" y="32270"/>
                  <a:pt x="1802066" y="0"/>
                </a:cubicBezTo>
              </a:path>
            </a:pathLst>
          </a:custGeom>
          <a:ln w="38100">
            <a:solidFill>
              <a:schemeClr val="bg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rc 12">
            <a:extLst>
              <a:ext uri="{FF2B5EF4-FFF2-40B4-BE49-F238E27FC236}">
                <a16:creationId xmlns:a16="http://schemas.microsoft.com/office/drawing/2014/main" id="{8B0DC6AE-916D-46DB-A6D2-CCE4EF474E9F}"/>
              </a:ext>
            </a:extLst>
          </p:cNvPr>
          <p:cNvSpPr/>
          <p:nvPr/>
        </p:nvSpPr>
        <p:spPr>
          <a:xfrm rot="1362191">
            <a:off x="7255753" y="788398"/>
            <a:ext cx="2233518" cy="4895019"/>
          </a:xfrm>
          <a:custGeom>
            <a:avLst/>
            <a:gdLst>
              <a:gd name="connsiteX0" fmla="*/ 2044442 w 4088885"/>
              <a:gd name="connsiteY0" fmla="*/ 0 h 2515287"/>
              <a:gd name="connsiteX1" fmla="*/ 3662374 w 4088885"/>
              <a:gd name="connsiteY1" fmla="*/ 488816 h 2515287"/>
              <a:gd name="connsiteX2" fmla="*/ 3276477 w 4088885"/>
              <a:gd name="connsiteY2" fmla="*/ 2261273 h 2515287"/>
              <a:gd name="connsiteX3" fmla="*/ 2044443 w 4088885"/>
              <a:gd name="connsiteY3" fmla="*/ 1257644 h 2515287"/>
              <a:gd name="connsiteX4" fmla="*/ 2044442 w 4088885"/>
              <a:gd name="connsiteY4" fmla="*/ 0 h 2515287"/>
              <a:gd name="connsiteX0" fmla="*/ 2044442 w 4088885"/>
              <a:gd name="connsiteY0" fmla="*/ 0 h 2515287"/>
              <a:gd name="connsiteX1" fmla="*/ 3662374 w 4088885"/>
              <a:gd name="connsiteY1" fmla="*/ 488816 h 2515287"/>
              <a:gd name="connsiteX2" fmla="*/ 3276477 w 4088885"/>
              <a:gd name="connsiteY2" fmla="*/ 2261273 h 2515287"/>
              <a:gd name="connsiteX0" fmla="*/ 0 w 2044552"/>
              <a:gd name="connsiteY0" fmla="*/ 0 h 2261273"/>
              <a:gd name="connsiteX1" fmla="*/ 1617932 w 2044552"/>
              <a:gd name="connsiteY1" fmla="*/ 488816 h 2261273"/>
              <a:gd name="connsiteX2" fmla="*/ 1232035 w 2044552"/>
              <a:gd name="connsiteY2" fmla="*/ 2261273 h 2261273"/>
              <a:gd name="connsiteX3" fmla="*/ 1 w 2044552"/>
              <a:gd name="connsiteY3" fmla="*/ 1257644 h 2261273"/>
              <a:gd name="connsiteX4" fmla="*/ 0 w 2044552"/>
              <a:gd name="connsiteY4" fmla="*/ 0 h 2261273"/>
              <a:gd name="connsiteX0" fmla="*/ 0 w 2044552"/>
              <a:gd name="connsiteY0" fmla="*/ 0 h 2261273"/>
              <a:gd name="connsiteX1" fmla="*/ 886282 w 2044552"/>
              <a:gd name="connsiteY1" fmla="*/ 969838 h 2261273"/>
              <a:gd name="connsiteX2" fmla="*/ 1232035 w 2044552"/>
              <a:gd name="connsiteY2" fmla="*/ 2261273 h 2261273"/>
              <a:gd name="connsiteX0" fmla="*/ 0 w 2523336"/>
              <a:gd name="connsiteY0" fmla="*/ 2113190 h 4374463"/>
              <a:gd name="connsiteX1" fmla="*/ 1617932 w 2523336"/>
              <a:gd name="connsiteY1" fmla="*/ 2602006 h 4374463"/>
              <a:gd name="connsiteX2" fmla="*/ 1232035 w 2523336"/>
              <a:gd name="connsiteY2" fmla="*/ 4374463 h 4374463"/>
              <a:gd name="connsiteX3" fmla="*/ 1 w 2523336"/>
              <a:gd name="connsiteY3" fmla="*/ 3370834 h 4374463"/>
              <a:gd name="connsiteX4" fmla="*/ 0 w 2523336"/>
              <a:gd name="connsiteY4" fmla="*/ 2113190 h 4374463"/>
              <a:gd name="connsiteX0" fmla="*/ 0 w 2523336"/>
              <a:gd name="connsiteY0" fmla="*/ 2113190 h 4374463"/>
              <a:gd name="connsiteX1" fmla="*/ 886282 w 2523336"/>
              <a:gd name="connsiteY1" fmla="*/ 3083028 h 4374463"/>
              <a:gd name="connsiteX2" fmla="*/ 2248523 w 2523336"/>
              <a:gd name="connsiteY2" fmla="*/ 31029 h 4374463"/>
              <a:gd name="connsiteX0" fmla="*/ 0 w 2523336"/>
              <a:gd name="connsiteY0" fmla="*/ 2113190 h 4374463"/>
              <a:gd name="connsiteX1" fmla="*/ 204662 w 2523336"/>
              <a:gd name="connsiteY1" fmla="*/ 3822987 h 4374463"/>
              <a:gd name="connsiteX2" fmla="*/ 1232035 w 2523336"/>
              <a:gd name="connsiteY2" fmla="*/ 4374463 h 4374463"/>
              <a:gd name="connsiteX3" fmla="*/ 1 w 2523336"/>
              <a:gd name="connsiteY3" fmla="*/ 3370834 h 4374463"/>
              <a:gd name="connsiteX4" fmla="*/ 0 w 2523336"/>
              <a:gd name="connsiteY4" fmla="*/ 2113190 h 4374463"/>
              <a:gd name="connsiteX0" fmla="*/ 0 w 2523336"/>
              <a:gd name="connsiteY0" fmla="*/ 2113190 h 4374463"/>
              <a:gd name="connsiteX1" fmla="*/ 886282 w 2523336"/>
              <a:gd name="connsiteY1" fmla="*/ 3083028 h 4374463"/>
              <a:gd name="connsiteX2" fmla="*/ 2248523 w 2523336"/>
              <a:gd name="connsiteY2" fmla="*/ 31029 h 4374463"/>
              <a:gd name="connsiteX0" fmla="*/ 0 w 2523336"/>
              <a:gd name="connsiteY0" fmla="*/ 2113190 h 4374463"/>
              <a:gd name="connsiteX1" fmla="*/ 1894186 w 2523336"/>
              <a:gd name="connsiteY1" fmla="*/ 2509751 h 4374463"/>
              <a:gd name="connsiteX2" fmla="*/ 1232035 w 2523336"/>
              <a:gd name="connsiteY2" fmla="*/ 4374463 h 4374463"/>
              <a:gd name="connsiteX3" fmla="*/ 1 w 2523336"/>
              <a:gd name="connsiteY3" fmla="*/ 3370834 h 4374463"/>
              <a:gd name="connsiteX4" fmla="*/ 0 w 2523336"/>
              <a:gd name="connsiteY4" fmla="*/ 2113190 h 4374463"/>
              <a:gd name="connsiteX0" fmla="*/ 0 w 2523336"/>
              <a:gd name="connsiteY0" fmla="*/ 2113190 h 4374463"/>
              <a:gd name="connsiteX1" fmla="*/ 886282 w 2523336"/>
              <a:gd name="connsiteY1" fmla="*/ 3083028 h 4374463"/>
              <a:gd name="connsiteX2" fmla="*/ 2248523 w 2523336"/>
              <a:gd name="connsiteY2" fmla="*/ 31029 h 4374463"/>
              <a:gd name="connsiteX0" fmla="*/ 0 w 2248523"/>
              <a:gd name="connsiteY0" fmla="*/ 2082161 h 4343434"/>
              <a:gd name="connsiteX1" fmla="*/ 1894186 w 2248523"/>
              <a:gd name="connsiteY1" fmla="*/ 2478722 h 4343434"/>
              <a:gd name="connsiteX2" fmla="*/ 1232035 w 2248523"/>
              <a:gd name="connsiteY2" fmla="*/ 4343434 h 4343434"/>
              <a:gd name="connsiteX3" fmla="*/ 1 w 2248523"/>
              <a:gd name="connsiteY3" fmla="*/ 3339805 h 4343434"/>
              <a:gd name="connsiteX4" fmla="*/ 0 w 2248523"/>
              <a:gd name="connsiteY4" fmla="*/ 2082161 h 4343434"/>
              <a:gd name="connsiteX0" fmla="*/ 0 w 2248523"/>
              <a:gd name="connsiteY0" fmla="*/ 2082161 h 4343434"/>
              <a:gd name="connsiteX1" fmla="*/ 886282 w 2248523"/>
              <a:gd name="connsiteY1" fmla="*/ 3051999 h 4343434"/>
              <a:gd name="connsiteX2" fmla="*/ 2100926 w 2248523"/>
              <a:gd name="connsiteY2" fmla="*/ 2140371 h 4343434"/>
              <a:gd name="connsiteX3" fmla="*/ 2248523 w 2248523"/>
              <a:gd name="connsiteY3" fmla="*/ 0 h 4343434"/>
              <a:gd name="connsiteX0" fmla="*/ 0 w 2421482"/>
              <a:gd name="connsiteY0" fmla="*/ 2082161 h 4343434"/>
              <a:gd name="connsiteX1" fmla="*/ 1894186 w 2421482"/>
              <a:gd name="connsiteY1" fmla="*/ 2478722 h 4343434"/>
              <a:gd name="connsiteX2" fmla="*/ 1232035 w 2421482"/>
              <a:gd name="connsiteY2" fmla="*/ 4343434 h 4343434"/>
              <a:gd name="connsiteX3" fmla="*/ 1 w 2421482"/>
              <a:gd name="connsiteY3" fmla="*/ 3339805 h 4343434"/>
              <a:gd name="connsiteX4" fmla="*/ 0 w 2421482"/>
              <a:gd name="connsiteY4" fmla="*/ 2082161 h 4343434"/>
              <a:gd name="connsiteX0" fmla="*/ 0 w 2421482"/>
              <a:gd name="connsiteY0" fmla="*/ 2082161 h 4343434"/>
              <a:gd name="connsiteX1" fmla="*/ 886282 w 2421482"/>
              <a:gd name="connsiteY1" fmla="*/ 3051999 h 4343434"/>
              <a:gd name="connsiteX2" fmla="*/ 2100926 w 2421482"/>
              <a:gd name="connsiteY2" fmla="*/ 2140371 h 4343434"/>
              <a:gd name="connsiteX3" fmla="*/ 2419404 w 2421482"/>
              <a:gd name="connsiteY3" fmla="*/ 922639 h 4343434"/>
              <a:gd name="connsiteX4" fmla="*/ 2248523 w 2421482"/>
              <a:gd name="connsiteY4" fmla="*/ 0 h 4343434"/>
              <a:gd name="connsiteX0" fmla="*/ 0 w 2421482"/>
              <a:gd name="connsiteY0" fmla="*/ 2082161 h 4343434"/>
              <a:gd name="connsiteX1" fmla="*/ 1894186 w 2421482"/>
              <a:gd name="connsiteY1" fmla="*/ 2478722 h 4343434"/>
              <a:gd name="connsiteX2" fmla="*/ 1232035 w 2421482"/>
              <a:gd name="connsiteY2" fmla="*/ 4343434 h 4343434"/>
              <a:gd name="connsiteX3" fmla="*/ 1 w 2421482"/>
              <a:gd name="connsiteY3" fmla="*/ 3339805 h 4343434"/>
              <a:gd name="connsiteX4" fmla="*/ 0 w 2421482"/>
              <a:gd name="connsiteY4" fmla="*/ 2082161 h 4343434"/>
              <a:gd name="connsiteX0" fmla="*/ 0 w 2421482"/>
              <a:gd name="connsiteY0" fmla="*/ 2082161 h 4343434"/>
              <a:gd name="connsiteX1" fmla="*/ 1289222 w 2421482"/>
              <a:gd name="connsiteY1" fmla="*/ 3011693 h 4343434"/>
              <a:gd name="connsiteX2" fmla="*/ 2100926 w 2421482"/>
              <a:gd name="connsiteY2" fmla="*/ 2140371 h 4343434"/>
              <a:gd name="connsiteX3" fmla="*/ 2419404 w 2421482"/>
              <a:gd name="connsiteY3" fmla="*/ 922639 h 4343434"/>
              <a:gd name="connsiteX4" fmla="*/ 2248523 w 2421482"/>
              <a:gd name="connsiteY4" fmla="*/ 0 h 4343434"/>
              <a:gd name="connsiteX0" fmla="*/ 0 w 2420268"/>
              <a:gd name="connsiteY0" fmla="*/ 2396998 h 4658271"/>
              <a:gd name="connsiteX1" fmla="*/ 1894186 w 2420268"/>
              <a:gd name="connsiteY1" fmla="*/ 2793559 h 4658271"/>
              <a:gd name="connsiteX2" fmla="*/ 1232035 w 2420268"/>
              <a:gd name="connsiteY2" fmla="*/ 4658271 h 4658271"/>
              <a:gd name="connsiteX3" fmla="*/ 1 w 2420268"/>
              <a:gd name="connsiteY3" fmla="*/ 3654642 h 4658271"/>
              <a:gd name="connsiteX4" fmla="*/ 0 w 2420268"/>
              <a:gd name="connsiteY4" fmla="*/ 2396998 h 4658271"/>
              <a:gd name="connsiteX0" fmla="*/ 0 w 2420268"/>
              <a:gd name="connsiteY0" fmla="*/ 2396998 h 4658271"/>
              <a:gd name="connsiteX1" fmla="*/ 1289222 w 2420268"/>
              <a:gd name="connsiteY1" fmla="*/ 3326530 h 4658271"/>
              <a:gd name="connsiteX2" fmla="*/ 2100926 w 2420268"/>
              <a:gd name="connsiteY2" fmla="*/ 2455208 h 4658271"/>
              <a:gd name="connsiteX3" fmla="*/ 2419404 w 2420268"/>
              <a:gd name="connsiteY3" fmla="*/ 1237476 h 4658271"/>
              <a:gd name="connsiteX4" fmla="*/ 1941886 w 2420268"/>
              <a:gd name="connsiteY4" fmla="*/ 0 h 4658271"/>
              <a:gd name="connsiteX0" fmla="*/ 0 w 2419404"/>
              <a:gd name="connsiteY0" fmla="*/ 2396998 h 4658271"/>
              <a:gd name="connsiteX1" fmla="*/ 1894186 w 2419404"/>
              <a:gd name="connsiteY1" fmla="*/ 2793559 h 4658271"/>
              <a:gd name="connsiteX2" fmla="*/ 1232035 w 2419404"/>
              <a:gd name="connsiteY2" fmla="*/ 4658271 h 4658271"/>
              <a:gd name="connsiteX3" fmla="*/ 1 w 2419404"/>
              <a:gd name="connsiteY3" fmla="*/ 3654642 h 4658271"/>
              <a:gd name="connsiteX4" fmla="*/ 0 w 2419404"/>
              <a:gd name="connsiteY4" fmla="*/ 2396998 h 4658271"/>
              <a:gd name="connsiteX0" fmla="*/ 0 w 2419404"/>
              <a:gd name="connsiteY0" fmla="*/ 2396998 h 4658271"/>
              <a:gd name="connsiteX1" fmla="*/ 1289222 w 2419404"/>
              <a:gd name="connsiteY1" fmla="*/ 3326530 h 4658271"/>
              <a:gd name="connsiteX2" fmla="*/ 2100926 w 2419404"/>
              <a:gd name="connsiteY2" fmla="*/ 2455208 h 4658271"/>
              <a:gd name="connsiteX3" fmla="*/ 2419404 w 2419404"/>
              <a:gd name="connsiteY3" fmla="*/ 1237476 h 4658271"/>
              <a:gd name="connsiteX4" fmla="*/ 2201269 w 2419404"/>
              <a:gd name="connsiteY4" fmla="*/ 325874 h 4658271"/>
              <a:gd name="connsiteX5" fmla="*/ 1941886 w 2419404"/>
              <a:gd name="connsiteY5" fmla="*/ 0 h 4658271"/>
              <a:gd name="connsiteX0" fmla="*/ 0 w 2419404"/>
              <a:gd name="connsiteY0" fmla="*/ 2396998 h 4658271"/>
              <a:gd name="connsiteX1" fmla="*/ 1894186 w 2419404"/>
              <a:gd name="connsiteY1" fmla="*/ 2793559 h 4658271"/>
              <a:gd name="connsiteX2" fmla="*/ 1232035 w 2419404"/>
              <a:gd name="connsiteY2" fmla="*/ 4658271 h 4658271"/>
              <a:gd name="connsiteX3" fmla="*/ 1 w 2419404"/>
              <a:gd name="connsiteY3" fmla="*/ 3654642 h 4658271"/>
              <a:gd name="connsiteX4" fmla="*/ 0 w 2419404"/>
              <a:gd name="connsiteY4" fmla="*/ 2396998 h 4658271"/>
              <a:gd name="connsiteX0" fmla="*/ 1289222 w 2419404"/>
              <a:gd name="connsiteY0" fmla="*/ 3326530 h 4658271"/>
              <a:gd name="connsiteX1" fmla="*/ 2100926 w 2419404"/>
              <a:gd name="connsiteY1" fmla="*/ 2455208 h 4658271"/>
              <a:gd name="connsiteX2" fmla="*/ 2419404 w 2419404"/>
              <a:gd name="connsiteY2" fmla="*/ 1237476 h 4658271"/>
              <a:gd name="connsiteX3" fmla="*/ 2201269 w 2419404"/>
              <a:gd name="connsiteY3" fmla="*/ 325874 h 4658271"/>
              <a:gd name="connsiteX4" fmla="*/ 1941886 w 2419404"/>
              <a:gd name="connsiteY4" fmla="*/ 0 h 4658271"/>
              <a:gd name="connsiteX0" fmla="*/ 0 w 2419404"/>
              <a:gd name="connsiteY0" fmla="*/ 2396998 h 4658271"/>
              <a:gd name="connsiteX1" fmla="*/ 1894186 w 2419404"/>
              <a:gd name="connsiteY1" fmla="*/ 2793559 h 4658271"/>
              <a:gd name="connsiteX2" fmla="*/ 1232035 w 2419404"/>
              <a:gd name="connsiteY2" fmla="*/ 4658271 h 4658271"/>
              <a:gd name="connsiteX3" fmla="*/ 1 w 2419404"/>
              <a:gd name="connsiteY3" fmla="*/ 3654642 h 4658271"/>
              <a:gd name="connsiteX4" fmla="*/ 0 w 2419404"/>
              <a:gd name="connsiteY4" fmla="*/ 2396998 h 4658271"/>
              <a:gd name="connsiteX0" fmla="*/ 1418643 w 2419404"/>
              <a:gd name="connsiteY0" fmla="*/ 3552253 h 4658271"/>
              <a:gd name="connsiteX1" fmla="*/ 2100926 w 2419404"/>
              <a:gd name="connsiteY1" fmla="*/ 2455208 h 4658271"/>
              <a:gd name="connsiteX2" fmla="*/ 2419404 w 2419404"/>
              <a:gd name="connsiteY2" fmla="*/ 1237476 h 4658271"/>
              <a:gd name="connsiteX3" fmla="*/ 2201269 w 2419404"/>
              <a:gd name="connsiteY3" fmla="*/ 325874 h 4658271"/>
              <a:gd name="connsiteX4" fmla="*/ 1941886 w 2419404"/>
              <a:gd name="connsiteY4" fmla="*/ 0 h 4658271"/>
              <a:gd name="connsiteX0" fmla="*/ 0 w 2419404"/>
              <a:gd name="connsiteY0" fmla="*/ 2396998 h 4658271"/>
              <a:gd name="connsiteX1" fmla="*/ 1894186 w 2419404"/>
              <a:gd name="connsiteY1" fmla="*/ 2793559 h 4658271"/>
              <a:gd name="connsiteX2" fmla="*/ 1232035 w 2419404"/>
              <a:gd name="connsiteY2" fmla="*/ 4658271 h 4658271"/>
              <a:gd name="connsiteX3" fmla="*/ 1 w 2419404"/>
              <a:gd name="connsiteY3" fmla="*/ 3654642 h 4658271"/>
              <a:gd name="connsiteX4" fmla="*/ 0 w 2419404"/>
              <a:gd name="connsiteY4" fmla="*/ 2396998 h 4658271"/>
              <a:gd name="connsiteX0" fmla="*/ 1418643 w 2419404"/>
              <a:gd name="connsiteY0" fmla="*/ 3552253 h 4658271"/>
              <a:gd name="connsiteX1" fmla="*/ 1643408 w 2419404"/>
              <a:gd name="connsiteY1" fmla="*/ 3089748 h 4658271"/>
              <a:gd name="connsiteX2" fmla="*/ 2100926 w 2419404"/>
              <a:gd name="connsiteY2" fmla="*/ 2455208 h 4658271"/>
              <a:gd name="connsiteX3" fmla="*/ 2419404 w 2419404"/>
              <a:gd name="connsiteY3" fmla="*/ 1237476 h 4658271"/>
              <a:gd name="connsiteX4" fmla="*/ 2201269 w 2419404"/>
              <a:gd name="connsiteY4" fmla="*/ 325874 h 4658271"/>
              <a:gd name="connsiteX5" fmla="*/ 1941886 w 2419404"/>
              <a:gd name="connsiteY5" fmla="*/ 0 h 4658271"/>
              <a:gd name="connsiteX0" fmla="*/ 0 w 2419404"/>
              <a:gd name="connsiteY0" fmla="*/ 2396998 h 4658271"/>
              <a:gd name="connsiteX1" fmla="*/ 1894186 w 2419404"/>
              <a:gd name="connsiteY1" fmla="*/ 2793559 h 4658271"/>
              <a:gd name="connsiteX2" fmla="*/ 1232035 w 2419404"/>
              <a:gd name="connsiteY2" fmla="*/ 4658271 h 4658271"/>
              <a:gd name="connsiteX3" fmla="*/ 1 w 2419404"/>
              <a:gd name="connsiteY3" fmla="*/ 3654642 h 4658271"/>
              <a:gd name="connsiteX4" fmla="*/ 0 w 2419404"/>
              <a:gd name="connsiteY4" fmla="*/ 2396998 h 4658271"/>
              <a:gd name="connsiteX0" fmla="*/ 1418643 w 2419404"/>
              <a:gd name="connsiteY0" fmla="*/ 3552253 h 4658271"/>
              <a:gd name="connsiteX1" fmla="*/ 1643408 w 2419404"/>
              <a:gd name="connsiteY1" fmla="*/ 3089748 h 4658271"/>
              <a:gd name="connsiteX2" fmla="*/ 2100926 w 2419404"/>
              <a:gd name="connsiteY2" fmla="*/ 2455208 h 4658271"/>
              <a:gd name="connsiteX3" fmla="*/ 2419404 w 2419404"/>
              <a:gd name="connsiteY3" fmla="*/ 1237476 h 4658271"/>
              <a:gd name="connsiteX4" fmla="*/ 2201269 w 2419404"/>
              <a:gd name="connsiteY4" fmla="*/ 325874 h 4658271"/>
              <a:gd name="connsiteX5" fmla="*/ 2007444 w 2419404"/>
              <a:gd name="connsiteY5" fmla="*/ 197064 h 4658271"/>
              <a:gd name="connsiteX6" fmla="*/ 1941886 w 2419404"/>
              <a:gd name="connsiteY6" fmla="*/ 0 h 4658271"/>
              <a:gd name="connsiteX0" fmla="*/ 0 w 2419404"/>
              <a:gd name="connsiteY0" fmla="*/ 2396998 h 4658271"/>
              <a:gd name="connsiteX1" fmla="*/ 1894186 w 2419404"/>
              <a:gd name="connsiteY1" fmla="*/ 2793559 h 4658271"/>
              <a:gd name="connsiteX2" fmla="*/ 1232035 w 2419404"/>
              <a:gd name="connsiteY2" fmla="*/ 4658271 h 4658271"/>
              <a:gd name="connsiteX3" fmla="*/ 1 w 2419404"/>
              <a:gd name="connsiteY3" fmla="*/ 3654642 h 4658271"/>
              <a:gd name="connsiteX4" fmla="*/ 0 w 2419404"/>
              <a:gd name="connsiteY4" fmla="*/ 2396998 h 4658271"/>
              <a:gd name="connsiteX0" fmla="*/ 1418643 w 2419404"/>
              <a:gd name="connsiteY0" fmla="*/ 3552253 h 4658271"/>
              <a:gd name="connsiteX1" fmla="*/ 812056 w 2419404"/>
              <a:gd name="connsiteY1" fmla="*/ 2997987 h 4658271"/>
              <a:gd name="connsiteX2" fmla="*/ 2100926 w 2419404"/>
              <a:gd name="connsiteY2" fmla="*/ 2455208 h 4658271"/>
              <a:gd name="connsiteX3" fmla="*/ 2419404 w 2419404"/>
              <a:gd name="connsiteY3" fmla="*/ 1237476 h 4658271"/>
              <a:gd name="connsiteX4" fmla="*/ 2201269 w 2419404"/>
              <a:gd name="connsiteY4" fmla="*/ 325874 h 4658271"/>
              <a:gd name="connsiteX5" fmla="*/ 2007444 w 2419404"/>
              <a:gd name="connsiteY5" fmla="*/ 197064 h 4658271"/>
              <a:gd name="connsiteX6" fmla="*/ 1941886 w 2419404"/>
              <a:gd name="connsiteY6" fmla="*/ 0 h 4658271"/>
              <a:gd name="connsiteX0" fmla="*/ 0 w 2419404"/>
              <a:gd name="connsiteY0" fmla="*/ 2396998 h 4658271"/>
              <a:gd name="connsiteX1" fmla="*/ 1894186 w 2419404"/>
              <a:gd name="connsiteY1" fmla="*/ 2793559 h 4658271"/>
              <a:gd name="connsiteX2" fmla="*/ 1232035 w 2419404"/>
              <a:gd name="connsiteY2" fmla="*/ 4658271 h 4658271"/>
              <a:gd name="connsiteX3" fmla="*/ 1 w 2419404"/>
              <a:gd name="connsiteY3" fmla="*/ 3654642 h 4658271"/>
              <a:gd name="connsiteX4" fmla="*/ 0 w 2419404"/>
              <a:gd name="connsiteY4" fmla="*/ 2396998 h 4658271"/>
              <a:gd name="connsiteX0" fmla="*/ 1418643 w 2419404"/>
              <a:gd name="connsiteY0" fmla="*/ 3552253 h 4658271"/>
              <a:gd name="connsiteX1" fmla="*/ 812056 w 2419404"/>
              <a:gd name="connsiteY1" fmla="*/ 2997987 h 4658271"/>
              <a:gd name="connsiteX2" fmla="*/ 122130 w 2419404"/>
              <a:gd name="connsiteY2" fmla="*/ 1516161 h 4658271"/>
              <a:gd name="connsiteX3" fmla="*/ 2419404 w 2419404"/>
              <a:gd name="connsiteY3" fmla="*/ 1237476 h 4658271"/>
              <a:gd name="connsiteX4" fmla="*/ 2201269 w 2419404"/>
              <a:gd name="connsiteY4" fmla="*/ 325874 h 4658271"/>
              <a:gd name="connsiteX5" fmla="*/ 2007444 w 2419404"/>
              <a:gd name="connsiteY5" fmla="*/ 197064 h 4658271"/>
              <a:gd name="connsiteX6" fmla="*/ 1941886 w 2419404"/>
              <a:gd name="connsiteY6" fmla="*/ 0 h 4658271"/>
              <a:gd name="connsiteX0" fmla="*/ 0 w 2419404"/>
              <a:gd name="connsiteY0" fmla="*/ 2396998 h 4658271"/>
              <a:gd name="connsiteX1" fmla="*/ 1894186 w 2419404"/>
              <a:gd name="connsiteY1" fmla="*/ 2793559 h 4658271"/>
              <a:gd name="connsiteX2" fmla="*/ 1232035 w 2419404"/>
              <a:gd name="connsiteY2" fmla="*/ 4658271 h 4658271"/>
              <a:gd name="connsiteX3" fmla="*/ 1 w 2419404"/>
              <a:gd name="connsiteY3" fmla="*/ 3654642 h 4658271"/>
              <a:gd name="connsiteX4" fmla="*/ 0 w 2419404"/>
              <a:gd name="connsiteY4" fmla="*/ 2396998 h 4658271"/>
              <a:gd name="connsiteX0" fmla="*/ 1418643 w 2419404"/>
              <a:gd name="connsiteY0" fmla="*/ 3552253 h 4658271"/>
              <a:gd name="connsiteX1" fmla="*/ 555397 w 2419404"/>
              <a:gd name="connsiteY1" fmla="*/ 2734744 h 4658271"/>
              <a:gd name="connsiteX2" fmla="*/ 122130 w 2419404"/>
              <a:gd name="connsiteY2" fmla="*/ 1516161 h 4658271"/>
              <a:gd name="connsiteX3" fmla="*/ 2419404 w 2419404"/>
              <a:gd name="connsiteY3" fmla="*/ 1237476 h 4658271"/>
              <a:gd name="connsiteX4" fmla="*/ 2201269 w 2419404"/>
              <a:gd name="connsiteY4" fmla="*/ 325874 h 4658271"/>
              <a:gd name="connsiteX5" fmla="*/ 2007444 w 2419404"/>
              <a:gd name="connsiteY5" fmla="*/ 197064 h 4658271"/>
              <a:gd name="connsiteX6" fmla="*/ 1941886 w 2419404"/>
              <a:gd name="connsiteY6" fmla="*/ 0 h 4658271"/>
              <a:gd name="connsiteX0" fmla="*/ 0 w 2419404"/>
              <a:gd name="connsiteY0" fmla="*/ 2396998 h 4658271"/>
              <a:gd name="connsiteX1" fmla="*/ 1894186 w 2419404"/>
              <a:gd name="connsiteY1" fmla="*/ 2793559 h 4658271"/>
              <a:gd name="connsiteX2" fmla="*/ 1232035 w 2419404"/>
              <a:gd name="connsiteY2" fmla="*/ 4658271 h 4658271"/>
              <a:gd name="connsiteX3" fmla="*/ 1 w 2419404"/>
              <a:gd name="connsiteY3" fmla="*/ 3654642 h 4658271"/>
              <a:gd name="connsiteX4" fmla="*/ 0 w 2419404"/>
              <a:gd name="connsiteY4" fmla="*/ 2396998 h 4658271"/>
              <a:gd name="connsiteX0" fmla="*/ 1418643 w 2419404"/>
              <a:gd name="connsiteY0" fmla="*/ 3552253 h 4658271"/>
              <a:gd name="connsiteX1" fmla="*/ 555397 w 2419404"/>
              <a:gd name="connsiteY1" fmla="*/ 2734744 h 4658271"/>
              <a:gd name="connsiteX2" fmla="*/ 122130 w 2419404"/>
              <a:gd name="connsiteY2" fmla="*/ 1516161 h 4658271"/>
              <a:gd name="connsiteX3" fmla="*/ 2419404 w 2419404"/>
              <a:gd name="connsiteY3" fmla="*/ 1237476 h 4658271"/>
              <a:gd name="connsiteX4" fmla="*/ 2201269 w 2419404"/>
              <a:gd name="connsiteY4" fmla="*/ 325874 h 4658271"/>
              <a:gd name="connsiteX5" fmla="*/ 2007444 w 2419404"/>
              <a:gd name="connsiteY5" fmla="*/ 197064 h 4658271"/>
              <a:gd name="connsiteX6" fmla="*/ 1941886 w 2419404"/>
              <a:gd name="connsiteY6" fmla="*/ 0 h 4658271"/>
              <a:gd name="connsiteX0" fmla="*/ 0 w 2419404"/>
              <a:gd name="connsiteY0" fmla="*/ 2396998 h 4658271"/>
              <a:gd name="connsiteX1" fmla="*/ 1894186 w 2419404"/>
              <a:gd name="connsiteY1" fmla="*/ 2793559 h 4658271"/>
              <a:gd name="connsiteX2" fmla="*/ 1232035 w 2419404"/>
              <a:gd name="connsiteY2" fmla="*/ 4658271 h 4658271"/>
              <a:gd name="connsiteX3" fmla="*/ 1 w 2419404"/>
              <a:gd name="connsiteY3" fmla="*/ 3654642 h 4658271"/>
              <a:gd name="connsiteX4" fmla="*/ 0 w 2419404"/>
              <a:gd name="connsiteY4" fmla="*/ 2396998 h 4658271"/>
              <a:gd name="connsiteX0" fmla="*/ 1418643 w 2419404"/>
              <a:gd name="connsiteY0" fmla="*/ 3552253 h 4658271"/>
              <a:gd name="connsiteX1" fmla="*/ 555397 w 2419404"/>
              <a:gd name="connsiteY1" fmla="*/ 2734744 h 4658271"/>
              <a:gd name="connsiteX2" fmla="*/ 122130 w 2419404"/>
              <a:gd name="connsiteY2" fmla="*/ 1516161 h 4658271"/>
              <a:gd name="connsiteX3" fmla="*/ 2419404 w 2419404"/>
              <a:gd name="connsiteY3" fmla="*/ 1237476 h 4658271"/>
              <a:gd name="connsiteX4" fmla="*/ 2201269 w 2419404"/>
              <a:gd name="connsiteY4" fmla="*/ 325874 h 4658271"/>
              <a:gd name="connsiteX5" fmla="*/ 2007444 w 2419404"/>
              <a:gd name="connsiteY5" fmla="*/ 197064 h 4658271"/>
              <a:gd name="connsiteX6" fmla="*/ 1941886 w 2419404"/>
              <a:gd name="connsiteY6" fmla="*/ 0 h 4658271"/>
              <a:gd name="connsiteX0" fmla="*/ 0 w 2419404"/>
              <a:gd name="connsiteY0" fmla="*/ 2396998 h 4658271"/>
              <a:gd name="connsiteX1" fmla="*/ 1894186 w 2419404"/>
              <a:gd name="connsiteY1" fmla="*/ 2793559 h 4658271"/>
              <a:gd name="connsiteX2" fmla="*/ 1232035 w 2419404"/>
              <a:gd name="connsiteY2" fmla="*/ 4658271 h 4658271"/>
              <a:gd name="connsiteX3" fmla="*/ 1 w 2419404"/>
              <a:gd name="connsiteY3" fmla="*/ 3654642 h 4658271"/>
              <a:gd name="connsiteX4" fmla="*/ 0 w 2419404"/>
              <a:gd name="connsiteY4" fmla="*/ 2396998 h 4658271"/>
              <a:gd name="connsiteX0" fmla="*/ 1418643 w 2419404"/>
              <a:gd name="connsiteY0" fmla="*/ 3552253 h 4658271"/>
              <a:gd name="connsiteX1" fmla="*/ 555397 w 2419404"/>
              <a:gd name="connsiteY1" fmla="*/ 2734744 h 4658271"/>
              <a:gd name="connsiteX2" fmla="*/ 122130 w 2419404"/>
              <a:gd name="connsiteY2" fmla="*/ 1516161 h 4658271"/>
              <a:gd name="connsiteX3" fmla="*/ 2419404 w 2419404"/>
              <a:gd name="connsiteY3" fmla="*/ 1237476 h 4658271"/>
              <a:gd name="connsiteX4" fmla="*/ 2201269 w 2419404"/>
              <a:gd name="connsiteY4" fmla="*/ 325874 h 4658271"/>
              <a:gd name="connsiteX5" fmla="*/ 2007444 w 2419404"/>
              <a:gd name="connsiteY5" fmla="*/ 197064 h 4658271"/>
              <a:gd name="connsiteX6" fmla="*/ 1941886 w 2419404"/>
              <a:gd name="connsiteY6" fmla="*/ 0 h 4658271"/>
              <a:gd name="connsiteX0" fmla="*/ 0 w 2419404"/>
              <a:gd name="connsiteY0" fmla="*/ 2396998 h 4658271"/>
              <a:gd name="connsiteX1" fmla="*/ 1894186 w 2419404"/>
              <a:gd name="connsiteY1" fmla="*/ 2793559 h 4658271"/>
              <a:gd name="connsiteX2" fmla="*/ 1232035 w 2419404"/>
              <a:gd name="connsiteY2" fmla="*/ 4658271 h 4658271"/>
              <a:gd name="connsiteX3" fmla="*/ 1 w 2419404"/>
              <a:gd name="connsiteY3" fmla="*/ 3654642 h 4658271"/>
              <a:gd name="connsiteX4" fmla="*/ 0 w 2419404"/>
              <a:gd name="connsiteY4" fmla="*/ 2396998 h 4658271"/>
              <a:gd name="connsiteX0" fmla="*/ 1418643 w 2419404"/>
              <a:gd name="connsiteY0" fmla="*/ 3552253 h 4658271"/>
              <a:gd name="connsiteX1" fmla="*/ 555397 w 2419404"/>
              <a:gd name="connsiteY1" fmla="*/ 2734744 h 4658271"/>
              <a:gd name="connsiteX2" fmla="*/ 122130 w 2419404"/>
              <a:gd name="connsiteY2" fmla="*/ 1516161 h 4658271"/>
              <a:gd name="connsiteX3" fmla="*/ 2419404 w 2419404"/>
              <a:gd name="connsiteY3" fmla="*/ 1237476 h 4658271"/>
              <a:gd name="connsiteX4" fmla="*/ 2201269 w 2419404"/>
              <a:gd name="connsiteY4" fmla="*/ 325874 h 4658271"/>
              <a:gd name="connsiteX5" fmla="*/ 2007444 w 2419404"/>
              <a:gd name="connsiteY5" fmla="*/ 197064 h 4658271"/>
              <a:gd name="connsiteX6" fmla="*/ 1941886 w 2419404"/>
              <a:gd name="connsiteY6" fmla="*/ 0 h 4658271"/>
              <a:gd name="connsiteX0" fmla="*/ 0 w 2419404"/>
              <a:gd name="connsiteY0" fmla="*/ 2396998 h 4658271"/>
              <a:gd name="connsiteX1" fmla="*/ 1894186 w 2419404"/>
              <a:gd name="connsiteY1" fmla="*/ 2793559 h 4658271"/>
              <a:gd name="connsiteX2" fmla="*/ 1232035 w 2419404"/>
              <a:gd name="connsiteY2" fmla="*/ 4658271 h 4658271"/>
              <a:gd name="connsiteX3" fmla="*/ 1 w 2419404"/>
              <a:gd name="connsiteY3" fmla="*/ 3654642 h 4658271"/>
              <a:gd name="connsiteX4" fmla="*/ 0 w 2419404"/>
              <a:gd name="connsiteY4" fmla="*/ 2396998 h 4658271"/>
              <a:gd name="connsiteX0" fmla="*/ 1418643 w 2419404"/>
              <a:gd name="connsiteY0" fmla="*/ 3552253 h 4658271"/>
              <a:gd name="connsiteX1" fmla="*/ 555397 w 2419404"/>
              <a:gd name="connsiteY1" fmla="*/ 2734744 h 4658271"/>
              <a:gd name="connsiteX2" fmla="*/ 122130 w 2419404"/>
              <a:gd name="connsiteY2" fmla="*/ 1516161 h 4658271"/>
              <a:gd name="connsiteX3" fmla="*/ 2419404 w 2419404"/>
              <a:gd name="connsiteY3" fmla="*/ 1237476 h 4658271"/>
              <a:gd name="connsiteX4" fmla="*/ 2201269 w 2419404"/>
              <a:gd name="connsiteY4" fmla="*/ 325874 h 4658271"/>
              <a:gd name="connsiteX5" fmla="*/ 2007444 w 2419404"/>
              <a:gd name="connsiteY5" fmla="*/ 197064 h 4658271"/>
              <a:gd name="connsiteX6" fmla="*/ 1941886 w 2419404"/>
              <a:gd name="connsiteY6" fmla="*/ 0 h 4658271"/>
              <a:gd name="connsiteX0" fmla="*/ 0 w 2419404"/>
              <a:gd name="connsiteY0" fmla="*/ 2396998 h 4658271"/>
              <a:gd name="connsiteX1" fmla="*/ 1894186 w 2419404"/>
              <a:gd name="connsiteY1" fmla="*/ 2793559 h 4658271"/>
              <a:gd name="connsiteX2" fmla="*/ 1232035 w 2419404"/>
              <a:gd name="connsiteY2" fmla="*/ 4658271 h 4658271"/>
              <a:gd name="connsiteX3" fmla="*/ 1 w 2419404"/>
              <a:gd name="connsiteY3" fmla="*/ 3654642 h 4658271"/>
              <a:gd name="connsiteX4" fmla="*/ 0 w 2419404"/>
              <a:gd name="connsiteY4" fmla="*/ 2396998 h 4658271"/>
              <a:gd name="connsiteX0" fmla="*/ 1418643 w 2419404"/>
              <a:gd name="connsiteY0" fmla="*/ 3552253 h 4658271"/>
              <a:gd name="connsiteX1" fmla="*/ 555397 w 2419404"/>
              <a:gd name="connsiteY1" fmla="*/ 2734744 h 4658271"/>
              <a:gd name="connsiteX2" fmla="*/ 122130 w 2419404"/>
              <a:gd name="connsiteY2" fmla="*/ 1516161 h 4658271"/>
              <a:gd name="connsiteX3" fmla="*/ 382632 w 2419404"/>
              <a:gd name="connsiteY3" fmla="*/ 1052943 h 4658271"/>
              <a:gd name="connsiteX4" fmla="*/ 2419404 w 2419404"/>
              <a:gd name="connsiteY4" fmla="*/ 1237476 h 4658271"/>
              <a:gd name="connsiteX5" fmla="*/ 2201269 w 2419404"/>
              <a:gd name="connsiteY5" fmla="*/ 325874 h 4658271"/>
              <a:gd name="connsiteX6" fmla="*/ 2007444 w 2419404"/>
              <a:gd name="connsiteY6" fmla="*/ 197064 h 4658271"/>
              <a:gd name="connsiteX7" fmla="*/ 1941886 w 2419404"/>
              <a:gd name="connsiteY7" fmla="*/ 0 h 4658271"/>
              <a:gd name="connsiteX0" fmla="*/ 0 w 2419404"/>
              <a:gd name="connsiteY0" fmla="*/ 2396998 h 4658271"/>
              <a:gd name="connsiteX1" fmla="*/ 1894186 w 2419404"/>
              <a:gd name="connsiteY1" fmla="*/ 2793559 h 4658271"/>
              <a:gd name="connsiteX2" fmla="*/ 1232035 w 2419404"/>
              <a:gd name="connsiteY2" fmla="*/ 4658271 h 4658271"/>
              <a:gd name="connsiteX3" fmla="*/ 1 w 2419404"/>
              <a:gd name="connsiteY3" fmla="*/ 3654642 h 4658271"/>
              <a:gd name="connsiteX4" fmla="*/ 0 w 2419404"/>
              <a:gd name="connsiteY4" fmla="*/ 2396998 h 4658271"/>
              <a:gd name="connsiteX0" fmla="*/ 1418643 w 2419404"/>
              <a:gd name="connsiteY0" fmla="*/ 3552253 h 4658271"/>
              <a:gd name="connsiteX1" fmla="*/ 555397 w 2419404"/>
              <a:gd name="connsiteY1" fmla="*/ 2734744 h 4658271"/>
              <a:gd name="connsiteX2" fmla="*/ 51546 w 2419404"/>
              <a:gd name="connsiteY2" fmla="*/ 1347451 h 4658271"/>
              <a:gd name="connsiteX3" fmla="*/ 382632 w 2419404"/>
              <a:gd name="connsiteY3" fmla="*/ 1052943 h 4658271"/>
              <a:gd name="connsiteX4" fmla="*/ 2419404 w 2419404"/>
              <a:gd name="connsiteY4" fmla="*/ 1237476 h 4658271"/>
              <a:gd name="connsiteX5" fmla="*/ 2201269 w 2419404"/>
              <a:gd name="connsiteY5" fmla="*/ 325874 h 4658271"/>
              <a:gd name="connsiteX6" fmla="*/ 2007444 w 2419404"/>
              <a:gd name="connsiteY6" fmla="*/ 197064 h 4658271"/>
              <a:gd name="connsiteX7" fmla="*/ 1941886 w 2419404"/>
              <a:gd name="connsiteY7" fmla="*/ 0 h 4658271"/>
              <a:gd name="connsiteX0" fmla="*/ 0 w 2419404"/>
              <a:gd name="connsiteY0" fmla="*/ 2396998 h 4658271"/>
              <a:gd name="connsiteX1" fmla="*/ 1894186 w 2419404"/>
              <a:gd name="connsiteY1" fmla="*/ 2793559 h 4658271"/>
              <a:gd name="connsiteX2" fmla="*/ 1232035 w 2419404"/>
              <a:gd name="connsiteY2" fmla="*/ 4658271 h 4658271"/>
              <a:gd name="connsiteX3" fmla="*/ 1 w 2419404"/>
              <a:gd name="connsiteY3" fmla="*/ 3654642 h 4658271"/>
              <a:gd name="connsiteX4" fmla="*/ 0 w 2419404"/>
              <a:gd name="connsiteY4" fmla="*/ 2396998 h 4658271"/>
              <a:gd name="connsiteX0" fmla="*/ 1418643 w 2419404"/>
              <a:gd name="connsiteY0" fmla="*/ 3552253 h 4658271"/>
              <a:gd name="connsiteX1" fmla="*/ 555397 w 2419404"/>
              <a:gd name="connsiteY1" fmla="*/ 2734744 h 4658271"/>
              <a:gd name="connsiteX2" fmla="*/ 51546 w 2419404"/>
              <a:gd name="connsiteY2" fmla="*/ 1347451 h 4658271"/>
              <a:gd name="connsiteX3" fmla="*/ 382632 w 2419404"/>
              <a:gd name="connsiteY3" fmla="*/ 1052943 h 4658271"/>
              <a:gd name="connsiteX4" fmla="*/ 2419404 w 2419404"/>
              <a:gd name="connsiteY4" fmla="*/ 1237476 h 4658271"/>
              <a:gd name="connsiteX5" fmla="*/ 2201269 w 2419404"/>
              <a:gd name="connsiteY5" fmla="*/ 325874 h 4658271"/>
              <a:gd name="connsiteX6" fmla="*/ 2007444 w 2419404"/>
              <a:gd name="connsiteY6" fmla="*/ 197064 h 4658271"/>
              <a:gd name="connsiteX7" fmla="*/ 1941886 w 2419404"/>
              <a:gd name="connsiteY7" fmla="*/ 0 h 4658271"/>
              <a:gd name="connsiteX0" fmla="*/ 0 w 2419404"/>
              <a:gd name="connsiteY0" fmla="*/ 2396998 h 4658271"/>
              <a:gd name="connsiteX1" fmla="*/ 1894186 w 2419404"/>
              <a:gd name="connsiteY1" fmla="*/ 2793559 h 4658271"/>
              <a:gd name="connsiteX2" fmla="*/ 1232035 w 2419404"/>
              <a:gd name="connsiteY2" fmla="*/ 4658271 h 4658271"/>
              <a:gd name="connsiteX3" fmla="*/ 1 w 2419404"/>
              <a:gd name="connsiteY3" fmla="*/ 3654642 h 4658271"/>
              <a:gd name="connsiteX4" fmla="*/ 0 w 2419404"/>
              <a:gd name="connsiteY4" fmla="*/ 2396998 h 4658271"/>
              <a:gd name="connsiteX0" fmla="*/ 1418643 w 2419404"/>
              <a:gd name="connsiteY0" fmla="*/ 3552253 h 4658271"/>
              <a:gd name="connsiteX1" fmla="*/ 555397 w 2419404"/>
              <a:gd name="connsiteY1" fmla="*/ 2734744 h 4658271"/>
              <a:gd name="connsiteX2" fmla="*/ 51546 w 2419404"/>
              <a:gd name="connsiteY2" fmla="*/ 1347451 h 4658271"/>
              <a:gd name="connsiteX3" fmla="*/ 382632 w 2419404"/>
              <a:gd name="connsiteY3" fmla="*/ 1052943 h 4658271"/>
              <a:gd name="connsiteX4" fmla="*/ 2419404 w 2419404"/>
              <a:gd name="connsiteY4" fmla="*/ 1237476 h 4658271"/>
              <a:gd name="connsiteX5" fmla="*/ 2201269 w 2419404"/>
              <a:gd name="connsiteY5" fmla="*/ 325874 h 4658271"/>
              <a:gd name="connsiteX6" fmla="*/ 2007444 w 2419404"/>
              <a:gd name="connsiteY6" fmla="*/ 197064 h 4658271"/>
              <a:gd name="connsiteX7" fmla="*/ 1941886 w 2419404"/>
              <a:gd name="connsiteY7" fmla="*/ 0 h 4658271"/>
              <a:gd name="connsiteX0" fmla="*/ 0 w 2233518"/>
              <a:gd name="connsiteY0" fmla="*/ 2396998 h 4658271"/>
              <a:gd name="connsiteX1" fmla="*/ 1894186 w 2233518"/>
              <a:gd name="connsiteY1" fmla="*/ 2793559 h 4658271"/>
              <a:gd name="connsiteX2" fmla="*/ 1232035 w 2233518"/>
              <a:gd name="connsiteY2" fmla="*/ 4658271 h 4658271"/>
              <a:gd name="connsiteX3" fmla="*/ 1 w 2233518"/>
              <a:gd name="connsiteY3" fmla="*/ 3654642 h 4658271"/>
              <a:gd name="connsiteX4" fmla="*/ 0 w 2233518"/>
              <a:gd name="connsiteY4" fmla="*/ 2396998 h 4658271"/>
              <a:gd name="connsiteX0" fmla="*/ 1418643 w 2233518"/>
              <a:gd name="connsiteY0" fmla="*/ 3552253 h 4658271"/>
              <a:gd name="connsiteX1" fmla="*/ 555397 w 2233518"/>
              <a:gd name="connsiteY1" fmla="*/ 2734744 h 4658271"/>
              <a:gd name="connsiteX2" fmla="*/ 51546 w 2233518"/>
              <a:gd name="connsiteY2" fmla="*/ 1347451 h 4658271"/>
              <a:gd name="connsiteX3" fmla="*/ 382632 w 2233518"/>
              <a:gd name="connsiteY3" fmla="*/ 1052943 h 4658271"/>
              <a:gd name="connsiteX4" fmla="*/ 1674800 w 2233518"/>
              <a:gd name="connsiteY4" fmla="*/ 652607 h 4658271"/>
              <a:gd name="connsiteX5" fmla="*/ 2201269 w 2233518"/>
              <a:gd name="connsiteY5" fmla="*/ 325874 h 4658271"/>
              <a:gd name="connsiteX6" fmla="*/ 2007444 w 2233518"/>
              <a:gd name="connsiteY6" fmla="*/ 197064 h 4658271"/>
              <a:gd name="connsiteX7" fmla="*/ 1941886 w 2233518"/>
              <a:gd name="connsiteY7" fmla="*/ 0 h 4658271"/>
              <a:gd name="connsiteX0" fmla="*/ 0 w 2233518"/>
              <a:gd name="connsiteY0" fmla="*/ 2396998 h 4658271"/>
              <a:gd name="connsiteX1" fmla="*/ 1894186 w 2233518"/>
              <a:gd name="connsiteY1" fmla="*/ 2793559 h 4658271"/>
              <a:gd name="connsiteX2" fmla="*/ 1232035 w 2233518"/>
              <a:gd name="connsiteY2" fmla="*/ 4658271 h 4658271"/>
              <a:gd name="connsiteX3" fmla="*/ 1 w 2233518"/>
              <a:gd name="connsiteY3" fmla="*/ 3654642 h 4658271"/>
              <a:gd name="connsiteX4" fmla="*/ 0 w 2233518"/>
              <a:gd name="connsiteY4" fmla="*/ 2396998 h 4658271"/>
              <a:gd name="connsiteX0" fmla="*/ 1418643 w 2233518"/>
              <a:gd name="connsiteY0" fmla="*/ 3552253 h 4658271"/>
              <a:gd name="connsiteX1" fmla="*/ 555397 w 2233518"/>
              <a:gd name="connsiteY1" fmla="*/ 2734744 h 4658271"/>
              <a:gd name="connsiteX2" fmla="*/ 51546 w 2233518"/>
              <a:gd name="connsiteY2" fmla="*/ 1347451 h 4658271"/>
              <a:gd name="connsiteX3" fmla="*/ 382632 w 2233518"/>
              <a:gd name="connsiteY3" fmla="*/ 1052943 h 4658271"/>
              <a:gd name="connsiteX4" fmla="*/ 1674800 w 2233518"/>
              <a:gd name="connsiteY4" fmla="*/ 652607 h 4658271"/>
              <a:gd name="connsiteX5" fmla="*/ 2201269 w 2233518"/>
              <a:gd name="connsiteY5" fmla="*/ 325874 h 4658271"/>
              <a:gd name="connsiteX6" fmla="*/ 2007444 w 2233518"/>
              <a:gd name="connsiteY6" fmla="*/ 197064 h 4658271"/>
              <a:gd name="connsiteX7" fmla="*/ 1941886 w 2233518"/>
              <a:gd name="connsiteY7" fmla="*/ 0 h 4658271"/>
              <a:gd name="connsiteX0" fmla="*/ 0 w 2233518"/>
              <a:gd name="connsiteY0" fmla="*/ 2396998 h 4658271"/>
              <a:gd name="connsiteX1" fmla="*/ 1894186 w 2233518"/>
              <a:gd name="connsiteY1" fmla="*/ 2793559 h 4658271"/>
              <a:gd name="connsiteX2" fmla="*/ 1232035 w 2233518"/>
              <a:gd name="connsiteY2" fmla="*/ 4658271 h 4658271"/>
              <a:gd name="connsiteX3" fmla="*/ 1 w 2233518"/>
              <a:gd name="connsiteY3" fmla="*/ 3654642 h 4658271"/>
              <a:gd name="connsiteX4" fmla="*/ 0 w 2233518"/>
              <a:gd name="connsiteY4" fmla="*/ 2396998 h 4658271"/>
              <a:gd name="connsiteX0" fmla="*/ 1418643 w 2233518"/>
              <a:gd name="connsiteY0" fmla="*/ 3552253 h 4658271"/>
              <a:gd name="connsiteX1" fmla="*/ 555397 w 2233518"/>
              <a:gd name="connsiteY1" fmla="*/ 2734744 h 4658271"/>
              <a:gd name="connsiteX2" fmla="*/ 51546 w 2233518"/>
              <a:gd name="connsiteY2" fmla="*/ 1347451 h 4658271"/>
              <a:gd name="connsiteX3" fmla="*/ 382632 w 2233518"/>
              <a:gd name="connsiteY3" fmla="*/ 1052943 h 4658271"/>
              <a:gd name="connsiteX4" fmla="*/ 1674800 w 2233518"/>
              <a:gd name="connsiteY4" fmla="*/ 652607 h 4658271"/>
              <a:gd name="connsiteX5" fmla="*/ 2201269 w 2233518"/>
              <a:gd name="connsiteY5" fmla="*/ 325874 h 4658271"/>
              <a:gd name="connsiteX6" fmla="*/ 2007444 w 2233518"/>
              <a:gd name="connsiteY6" fmla="*/ 197064 h 4658271"/>
              <a:gd name="connsiteX7" fmla="*/ 1941886 w 2233518"/>
              <a:gd name="connsiteY7" fmla="*/ 0 h 4658271"/>
              <a:gd name="connsiteX0" fmla="*/ 0 w 2233518"/>
              <a:gd name="connsiteY0" fmla="*/ 2396998 h 4658271"/>
              <a:gd name="connsiteX1" fmla="*/ 1894186 w 2233518"/>
              <a:gd name="connsiteY1" fmla="*/ 2793559 h 4658271"/>
              <a:gd name="connsiteX2" fmla="*/ 1232035 w 2233518"/>
              <a:gd name="connsiteY2" fmla="*/ 4658271 h 4658271"/>
              <a:gd name="connsiteX3" fmla="*/ 1 w 2233518"/>
              <a:gd name="connsiteY3" fmla="*/ 3654642 h 4658271"/>
              <a:gd name="connsiteX4" fmla="*/ 0 w 2233518"/>
              <a:gd name="connsiteY4" fmla="*/ 2396998 h 4658271"/>
              <a:gd name="connsiteX0" fmla="*/ 1418643 w 2233518"/>
              <a:gd name="connsiteY0" fmla="*/ 3552253 h 4658271"/>
              <a:gd name="connsiteX1" fmla="*/ 555397 w 2233518"/>
              <a:gd name="connsiteY1" fmla="*/ 2734744 h 4658271"/>
              <a:gd name="connsiteX2" fmla="*/ 51546 w 2233518"/>
              <a:gd name="connsiteY2" fmla="*/ 1347451 h 4658271"/>
              <a:gd name="connsiteX3" fmla="*/ 382632 w 2233518"/>
              <a:gd name="connsiteY3" fmla="*/ 1052943 h 4658271"/>
              <a:gd name="connsiteX4" fmla="*/ 1674800 w 2233518"/>
              <a:gd name="connsiteY4" fmla="*/ 652607 h 4658271"/>
              <a:gd name="connsiteX5" fmla="*/ 2201269 w 2233518"/>
              <a:gd name="connsiteY5" fmla="*/ 325874 h 4658271"/>
              <a:gd name="connsiteX6" fmla="*/ 2045318 w 2233518"/>
              <a:gd name="connsiteY6" fmla="*/ 163982 h 4658271"/>
              <a:gd name="connsiteX7" fmla="*/ 1941886 w 2233518"/>
              <a:gd name="connsiteY7" fmla="*/ 0 h 4658271"/>
              <a:gd name="connsiteX0" fmla="*/ 0 w 2233518"/>
              <a:gd name="connsiteY0" fmla="*/ 2396998 h 4658271"/>
              <a:gd name="connsiteX1" fmla="*/ 1894186 w 2233518"/>
              <a:gd name="connsiteY1" fmla="*/ 2793559 h 4658271"/>
              <a:gd name="connsiteX2" fmla="*/ 1232035 w 2233518"/>
              <a:gd name="connsiteY2" fmla="*/ 4658271 h 4658271"/>
              <a:gd name="connsiteX3" fmla="*/ 1 w 2233518"/>
              <a:gd name="connsiteY3" fmla="*/ 3654642 h 4658271"/>
              <a:gd name="connsiteX4" fmla="*/ 0 w 2233518"/>
              <a:gd name="connsiteY4" fmla="*/ 2396998 h 4658271"/>
              <a:gd name="connsiteX0" fmla="*/ 1418643 w 2233518"/>
              <a:gd name="connsiteY0" fmla="*/ 3552253 h 4658271"/>
              <a:gd name="connsiteX1" fmla="*/ 555397 w 2233518"/>
              <a:gd name="connsiteY1" fmla="*/ 2734744 h 4658271"/>
              <a:gd name="connsiteX2" fmla="*/ 25798 w 2233518"/>
              <a:gd name="connsiteY2" fmla="*/ 1306508 h 4658271"/>
              <a:gd name="connsiteX3" fmla="*/ 382632 w 2233518"/>
              <a:gd name="connsiteY3" fmla="*/ 1052943 h 4658271"/>
              <a:gd name="connsiteX4" fmla="*/ 1674800 w 2233518"/>
              <a:gd name="connsiteY4" fmla="*/ 652607 h 4658271"/>
              <a:gd name="connsiteX5" fmla="*/ 2201269 w 2233518"/>
              <a:gd name="connsiteY5" fmla="*/ 325874 h 4658271"/>
              <a:gd name="connsiteX6" fmla="*/ 2045318 w 2233518"/>
              <a:gd name="connsiteY6" fmla="*/ 163982 h 4658271"/>
              <a:gd name="connsiteX7" fmla="*/ 1941886 w 2233518"/>
              <a:gd name="connsiteY7" fmla="*/ 0 h 4658271"/>
              <a:gd name="connsiteX0" fmla="*/ 0 w 2233518"/>
              <a:gd name="connsiteY0" fmla="*/ 2396998 h 4658271"/>
              <a:gd name="connsiteX1" fmla="*/ 1894186 w 2233518"/>
              <a:gd name="connsiteY1" fmla="*/ 2793559 h 4658271"/>
              <a:gd name="connsiteX2" fmla="*/ 1232035 w 2233518"/>
              <a:gd name="connsiteY2" fmla="*/ 4658271 h 4658271"/>
              <a:gd name="connsiteX3" fmla="*/ 1 w 2233518"/>
              <a:gd name="connsiteY3" fmla="*/ 3654642 h 4658271"/>
              <a:gd name="connsiteX4" fmla="*/ 0 w 2233518"/>
              <a:gd name="connsiteY4" fmla="*/ 2396998 h 4658271"/>
              <a:gd name="connsiteX0" fmla="*/ 1418643 w 2233518"/>
              <a:gd name="connsiteY0" fmla="*/ 3552253 h 4658271"/>
              <a:gd name="connsiteX1" fmla="*/ 555397 w 2233518"/>
              <a:gd name="connsiteY1" fmla="*/ 2734744 h 4658271"/>
              <a:gd name="connsiteX2" fmla="*/ 25798 w 2233518"/>
              <a:gd name="connsiteY2" fmla="*/ 1306508 h 4658271"/>
              <a:gd name="connsiteX3" fmla="*/ 382632 w 2233518"/>
              <a:gd name="connsiteY3" fmla="*/ 1052943 h 4658271"/>
              <a:gd name="connsiteX4" fmla="*/ 1674800 w 2233518"/>
              <a:gd name="connsiteY4" fmla="*/ 652607 h 4658271"/>
              <a:gd name="connsiteX5" fmla="*/ 2201269 w 2233518"/>
              <a:gd name="connsiteY5" fmla="*/ 325874 h 4658271"/>
              <a:gd name="connsiteX6" fmla="*/ 2045318 w 2233518"/>
              <a:gd name="connsiteY6" fmla="*/ 163982 h 4658271"/>
              <a:gd name="connsiteX7" fmla="*/ 1941886 w 2233518"/>
              <a:gd name="connsiteY7" fmla="*/ 0 h 4658271"/>
              <a:gd name="connsiteX0" fmla="*/ 0 w 2233518"/>
              <a:gd name="connsiteY0" fmla="*/ 2396998 h 4658271"/>
              <a:gd name="connsiteX1" fmla="*/ 1894186 w 2233518"/>
              <a:gd name="connsiteY1" fmla="*/ 2793559 h 4658271"/>
              <a:gd name="connsiteX2" fmla="*/ 1232035 w 2233518"/>
              <a:gd name="connsiteY2" fmla="*/ 4658271 h 4658271"/>
              <a:gd name="connsiteX3" fmla="*/ 1 w 2233518"/>
              <a:gd name="connsiteY3" fmla="*/ 3654642 h 4658271"/>
              <a:gd name="connsiteX4" fmla="*/ 0 w 2233518"/>
              <a:gd name="connsiteY4" fmla="*/ 2396998 h 4658271"/>
              <a:gd name="connsiteX0" fmla="*/ 1418643 w 2233518"/>
              <a:gd name="connsiteY0" fmla="*/ 3552253 h 4658271"/>
              <a:gd name="connsiteX1" fmla="*/ 555397 w 2233518"/>
              <a:gd name="connsiteY1" fmla="*/ 2734744 h 4658271"/>
              <a:gd name="connsiteX2" fmla="*/ 25798 w 2233518"/>
              <a:gd name="connsiteY2" fmla="*/ 1306508 h 4658271"/>
              <a:gd name="connsiteX3" fmla="*/ 382632 w 2233518"/>
              <a:gd name="connsiteY3" fmla="*/ 1052943 h 4658271"/>
              <a:gd name="connsiteX4" fmla="*/ 1674800 w 2233518"/>
              <a:gd name="connsiteY4" fmla="*/ 652607 h 4658271"/>
              <a:gd name="connsiteX5" fmla="*/ 2201269 w 2233518"/>
              <a:gd name="connsiteY5" fmla="*/ 325874 h 4658271"/>
              <a:gd name="connsiteX6" fmla="*/ 2045318 w 2233518"/>
              <a:gd name="connsiteY6" fmla="*/ 163982 h 4658271"/>
              <a:gd name="connsiteX7" fmla="*/ 1941886 w 2233518"/>
              <a:gd name="connsiteY7" fmla="*/ 0 h 4658271"/>
              <a:gd name="connsiteX0" fmla="*/ 0 w 2233518"/>
              <a:gd name="connsiteY0" fmla="*/ 2396998 h 4658271"/>
              <a:gd name="connsiteX1" fmla="*/ 1894186 w 2233518"/>
              <a:gd name="connsiteY1" fmla="*/ 2793559 h 4658271"/>
              <a:gd name="connsiteX2" fmla="*/ 1232035 w 2233518"/>
              <a:gd name="connsiteY2" fmla="*/ 4658271 h 4658271"/>
              <a:gd name="connsiteX3" fmla="*/ 1 w 2233518"/>
              <a:gd name="connsiteY3" fmla="*/ 3654642 h 4658271"/>
              <a:gd name="connsiteX4" fmla="*/ 0 w 2233518"/>
              <a:gd name="connsiteY4" fmla="*/ 2396998 h 4658271"/>
              <a:gd name="connsiteX0" fmla="*/ 1418643 w 2233518"/>
              <a:gd name="connsiteY0" fmla="*/ 3552253 h 4658271"/>
              <a:gd name="connsiteX1" fmla="*/ 555397 w 2233518"/>
              <a:gd name="connsiteY1" fmla="*/ 2734744 h 4658271"/>
              <a:gd name="connsiteX2" fmla="*/ 25798 w 2233518"/>
              <a:gd name="connsiteY2" fmla="*/ 1306508 h 4658271"/>
              <a:gd name="connsiteX3" fmla="*/ 382632 w 2233518"/>
              <a:gd name="connsiteY3" fmla="*/ 1052943 h 4658271"/>
              <a:gd name="connsiteX4" fmla="*/ 1674800 w 2233518"/>
              <a:gd name="connsiteY4" fmla="*/ 652607 h 4658271"/>
              <a:gd name="connsiteX5" fmla="*/ 2201269 w 2233518"/>
              <a:gd name="connsiteY5" fmla="*/ 325874 h 4658271"/>
              <a:gd name="connsiteX6" fmla="*/ 2045318 w 2233518"/>
              <a:gd name="connsiteY6" fmla="*/ 163982 h 4658271"/>
              <a:gd name="connsiteX7" fmla="*/ 1941886 w 2233518"/>
              <a:gd name="connsiteY7" fmla="*/ 0 h 4658271"/>
              <a:gd name="connsiteX0" fmla="*/ 0 w 2233518"/>
              <a:gd name="connsiteY0" fmla="*/ 2396998 h 4658271"/>
              <a:gd name="connsiteX1" fmla="*/ 1894186 w 2233518"/>
              <a:gd name="connsiteY1" fmla="*/ 2793559 h 4658271"/>
              <a:gd name="connsiteX2" fmla="*/ 1232035 w 2233518"/>
              <a:gd name="connsiteY2" fmla="*/ 4658271 h 4658271"/>
              <a:gd name="connsiteX3" fmla="*/ 1 w 2233518"/>
              <a:gd name="connsiteY3" fmla="*/ 3654642 h 4658271"/>
              <a:gd name="connsiteX4" fmla="*/ 0 w 2233518"/>
              <a:gd name="connsiteY4" fmla="*/ 2396998 h 4658271"/>
              <a:gd name="connsiteX0" fmla="*/ 1418643 w 2233518"/>
              <a:gd name="connsiteY0" fmla="*/ 3552253 h 4658271"/>
              <a:gd name="connsiteX1" fmla="*/ 555397 w 2233518"/>
              <a:gd name="connsiteY1" fmla="*/ 2734744 h 4658271"/>
              <a:gd name="connsiteX2" fmla="*/ 25798 w 2233518"/>
              <a:gd name="connsiteY2" fmla="*/ 1306508 h 4658271"/>
              <a:gd name="connsiteX3" fmla="*/ 1674800 w 2233518"/>
              <a:gd name="connsiteY3" fmla="*/ 652607 h 4658271"/>
              <a:gd name="connsiteX4" fmla="*/ 2201269 w 2233518"/>
              <a:gd name="connsiteY4" fmla="*/ 325874 h 4658271"/>
              <a:gd name="connsiteX5" fmla="*/ 2045318 w 2233518"/>
              <a:gd name="connsiteY5" fmla="*/ 163982 h 4658271"/>
              <a:gd name="connsiteX6" fmla="*/ 1941886 w 2233518"/>
              <a:gd name="connsiteY6" fmla="*/ 0 h 4658271"/>
              <a:gd name="connsiteX0" fmla="*/ 0 w 2233518"/>
              <a:gd name="connsiteY0" fmla="*/ 2396998 h 4658271"/>
              <a:gd name="connsiteX1" fmla="*/ 1894186 w 2233518"/>
              <a:gd name="connsiteY1" fmla="*/ 2793559 h 4658271"/>
              <a:gd name="connsiteX2" fmla="*/ 1232035 w 2233518"/>
              <a:gd name="connsiteY2" fmla="*/ 4658271 h 4658271"/>
              <a:gd name="connsiteX3" fmla="*/ 1 w 2233518"/>
              <a:gd name="connsiteY3" fmla="*/ 3654642 h 4658271"/>
              <a:gd name="connsiteX4" fmla="*/ 0 w 2233518"/>
              <a:gd name="connsiteY4" fmla="*/ 2396998 h 4658271"/>
              <a:gd name="connsiteX0" fmla="*/ 1418643 w 2233518"/>
              <a:gd name="connsiteY0" fmla="*/ 3552253 h 4658271"/>
              <a:gd name="connsiteX1" fmla="*/ 555397 w 2233518"/>
              <a:gd name="connsiteY1" fmla="*/ 2734744 h 4658271"/>
              <a:gd name="connsiteX2" fmla="*/ 25798 w 2233518"/>
              <a:gd name="connsiteY2" fmla="*/ 1306508 h 4658271"/>
              <a:gd name="connsiteX3" fmla="*/ 1674800 w 2233518"/>
              <a:gd name="connsiteY3" fmla="*/ 652607 h 4658271"/>
              <a:gd name="connsiteX4" fmla="*/ 2045318 w 2233518"/>
              <a:gd name="connsiteY4" fmla="*/ 163982 h 4658271"/>
              <a:gd name="connsiteX5" fmla="*/ 1941886 w 2233518"/>
              <a:gd name="connsiteY5" fmla="*/ 0 h 4658271"/>
              <a:gd name="connsiteX0" fmla="*/ 0 w 2233518"/>
              <a:gd name="connsiteY0" fmla="*/ 2396998 h 4658271"/>
              <a:gd name="connsiteX1" fmla="*/ 1894186 w 2233518"/>
              <a:gd name="connsiteY1" fmla="*/ 2793559 h 4658271"/>
              <a:gd name="connsiteX2" fmla="*/ 1232035 w 2233518"/>
              <a:gd name="connsiteY2" fmla="*/ 4658271 h 4658271"/>
              <a:gd name="connsiteX3" fmla="*/ 1 w 2233518"/>
              <a:gd name="connsiteY3" fmla="*/ 3654642 h 4658271"/>
              <a:gd name="connsiteX4" fmla="*/ 0 w 2233518"/>
              <a:gd name="connsiteY4" fmla="*/ 2396998 h 4658271"/>
              <a:gd name="connsiteX0" fmla="*/ 1418643 w 2233518"/>
              <a:gd name="connsiteY0" fmla="*/ 3552253 h 4658271"/>
              <a:gd name="connsiteX1" fmla="*/ 555397 w 2233518"/>
              <a:gd name="connsiteY1" fmla="*/ 2734744 h 4658271"/>
              <a:gd name="connsiteX2" fmla="*/ 25798 w 2233518"/>
              <a:gd name="connsiteY2" fmla="*/ 1306508 h 4658271"/>
              <a:gd name="connsiteX3" fmla="*/ 1898599 w 2233518"/>
              <a:gd name="connsiteY3" fmla="*/ 610690 h 4658271"/>
              <a:gd name="connsiteX4" fmla="*/ 2045318 w 2233518"/>
              <a:gd name="connsiteY4" fmla="*/ 163982 h 4658271"/>
              <a:gd name="connsiteX5" fmla="*/ 1941886 w 2233518"/>
              <a:gd name="connsiteY5" fmla="*/ 0 h 4658271"/>
              <a:gd name="connsiteX0" fmla="*/ 0 w 2233518"/>
              <a:gd name="connsiteY0" fmla="*/ 2396998 h 4658271"/>
              <a:gd name="connsiteX1" fmla="*/ 1894186 w 2233518"/>
              <a:gd name="connsiteY1" fmla="*/ 2793559 h 4658271"/>
              <a:gd name="connsiteX2" fmla="*/ 1232035 w 2233518"/>
              <a:gd name="connsiteY2" fmla="*/ 4658271 h 4658271"/>
              <a:gd name="connsiteX3" fmla="*/ 1 w 2233518"/>
              <a:gd name="connsiteY3" fmla="*/ 3654642 h 4658271"/>
              <a:gd name="connsiteX4" fmla="*/ 0 w 2233518"/>
              <a:gd name="connsiteY4" fmla="*/ 2396998 h 4658271"/>
              <a:gd name="connsiteX0" fmla="*/ 1418643 w 2233518"/>
              <a:gd name="connsiteY0" fmla="*/ 3552253 h 4658271"/>
              <a:gd name="connsiteX1" fmla="*/ 555397 w 2233518"/>
              <a:gd name="connsiteY1" fmla="*/ 2734744 h 4658271"/>
              <a:gd name="connsiteX2" fmla="*/ 25798 w 2233518"/>
              <a:gd name="connsiteY2" fmla="*/ 1306508 h 4658271"/>
              <a:gd name="connsiteX3" fmla="*/ 1898599 w 2233518"/>
              <a:gd name="connsiteY3" fmla="*/ 610690 h 4658271"/>
              <a:gd name="connsiteX4" fmla="*/ 1941886 w 2233518"/>
              <a:gd name="connsiteY4" fmla="*/ 0 h 4658271"/>
              <a:gd name="connsiteX0" fmla="*/ 0 w 2233518"/>
              <a:gd name="connsiteY0" fmla="*/ 2633746 h 4895019"/>
              <a:gd name="connsiteX1" fmla="*/ 1894186 w 2233518"/>
              <a:gd name="connsiteY1" fmla="*/ 3030307 h 4895019"/>
              <a:gd name="connsiteX2" fmla="*/ 1232035 w 2233518"/>
              <a:gd name="connsiteY2" fmla="*/ 4895019 h 4895019"/>
              <a:gd name="connsiteX3" fmla="*/ 1 w 2233518"/>
              <a:gd name="connsiteY3" fmla="*/ 3891390 h 4895019"/>
              <a:gd name="connsiteX4" fmla="*/ 0 w 2233518"/>
              <a:gd name="connsiteY4" fmla="*/ 2633746 h 4895019"/>
              <a:gd name="connsiteX0" fmla="*/ 1418643 w 2233518"/>
              <a:gd name="connsiteY0" fmla="*/ 3789001 h 4895019"/>
              <a:gd name="connsiteX1" fmla="*/ 555397 w 2233518"/>
              <a:gd name="connsiteY1" fmla="*/ 2971492 h 4895019"/>
              <a:gd name="connsiteX2" fmla="*/ 25798 w 2233518"/>
              <a:gd name="connsiteY2" fmla="*/ 1543256 h 4895019"/>
              <a:gd name="connsiteX3" fmla="*/ 1898599 w 2233518"/>
              <a:gd name="connsiteY3" fmla="*/ 847438 h 4895019"/>
              <a:gd name="connsiteX4" fmla="*/ 1972124 w 2233518"/>
              <a:gd name="connsiteY4" fmla="*/ 0 h 4895019"/>
              <a:gd name="connsiteX0" fmla="*/ 0 w 2233518"/>
              <a:gd name="connsiteY0" fmla="*/ 2633746 h 4895019"/>
              <a:gd name="connsiteX1" fmla="*/ 1894186 w 2233518"/>
              <a:gd name="connsiteY1" fmla="*/ 3030307 h 4895019"/>
              <a:gd name="connsiteX2" fmla="*/ 1232035 w 2233518"/>
              <a:gd name="connsiteY2" fmla="*/ 4895019 h 4895019"/>
              <a:gd name="connsiteX3" fmla="*/ 1 w 2233518"/>
              <a:gd name="connsiteY3" fmla="*/ 3891390 h 4895019"/>
              <a:gd name="connsiteX4" fmla="*/ 0 w 2233518"/>
              <a:gd name="connsiteY4" fmla="*/ 2633746 h 4895019"/>
              <a:gd name="connsiteX0" fmla="*/ 1418643 w 2233518"/>
              <a:gd name="connsiteY0" fmla="*/ 3789001 h 4895019"/>
              <a:gd name="connsiteX1" fmla="*/ 555397 w 2233518"/>
              <a:gd name="connsiteY1" fmla="*/ 2971492 h 4895019"/>
              <a:gd name="connsiteX2" fmla="*/ 25798 w 2233518"/>
              <a:gd name="connsiteY2" fmla="*/ 1543256 h 4895019"/>
              <a:gd name="connsiteX3" fmla="*/ 1995154 w 2233518"/>
              <a:gd name="connsiteY3" fmla="*/ 789803 h 4895019"/>
              <a:gd name="connsiteX4" fmla="*/ 1972124 w 2233518"/>
              <a:gd name="connsiteY4" fmla="*/ 0 h 4895019"/>
              <a:gd name="connsiteX0" fmla="*/ 0 w 2233518"/>
              <a:gd name="connsiteY0" fmla="*/ 2633746 h 4895019"/>
              <a:gd name="connsiteX1" fmla="*/ 1894186 w 2233518"/>
              <a:gd name="connsiteY1" fmla="*/ 3030307 h 4895019"/>
              <a:gd name="connsiteX2" fmla="*/ 1232035 w 2233518"/>
              <a:gd name="connsiteY2" fmla="*/ 4895019 h 4895019"/>
              <a:gd name="connsiteX3" fmla="*/ 1 w 2233518"/>
              <a:gd name="connsiteY3" fmla="*/ 3891390 h 4895019"/>
              <a:gd name="connsiteX4" fmla="*/ 0 w 2233518"/>
              <a:gd name="connsiteY4" fmla="*/ 2633746 h 4895019"/>
              <a:gd name="connsiteX0" fmla="*/ 1418643 w 2233518"/>
              <a:gd name="connsiteY0" fmla="*/ 3789001 h 4895019"/>
              <a:gd name="connsiteX1" fmla="*/ 555397 w 2233518"/>
              <a:gd name="connsiteY1" fmla="*/ 2971492 h 4895019"/>
              <a:gd name="connsiteX2" fmla="*/ 25798 w 2233518"/>
              <a:gd name="connsiteY2" fmla="*/ 1543256 h 4895019"/>
              <a:gd name="connsiteX3" fmla="*/ 1995154 w 2233518"/>
              <a:gd name="connsiteY3" fmla="*/ 789803 h 4895019"/>
              <a:gd name="connsiteX4" fmla="*/ 1972124 w 2233518"/>
              <a:gd name="connsiteY4" fmla="*/ 0 h 4895019"/>
              <a:gd name="connsiteX0" fmla="*/ 0 w 2233518"/>
              <a:gd name="connsiteY0" fmla="*/ 2633746 h 4895019"/>
              <a:gd name="connsiteX1" fmla="*/ 1894186 w 2233518"/>
              <a:gd name="connsiteY1" fmla="*/ 3030307 h 4895019"/>
              <a:gd name="connsiteX2" fmla="*/ 1232035 w 2233518"/>
              <a:gd name="connsiteY2" fmla="*/ 4895019 h 4895019"/>
              <a:gd name="connsiteX3" fmla="*/ 1 w 2233518"/>
              <a:gd name="connsiteY3" fmla="*/ 3891390 h 4895019"/>
              <a:gd name="connsiteX4" fmla="*/ 0 w 2233518"/>
              <a:gd name="connsiteY4" fmla="*/ 2633746 h 4895019"/>
              <a:gd name="connsiteX0" fmla="*/ 1418643 w 2233518"/>
              <a:gd name="connsiteY0" fmla="*/ 3789001 h 4895019"/>
              <a:gd name="connsiteX1" fmla="*/ 555397 w 2233518"/>
              <a:gd name="connsiteY1" fmla="*/ 2971492 h 4895019"/>
              <a:gd name="connsiteX2" fmla="*/ 25798 w 2233518"/>
              <a:gd name="connsiteY2" fmla="*/ 1543256 h 4895019"/>
              <a:gd name="connsiteX3" fmla="*/ 1995154 w 2233518"/>
              <a:gd name="connsiteY3" fmla="*/ 789803 h 4895019"/>
              <a:gd name="connsiteX4" fmla="*/ 1972124 w 2233518"/>
              <a:gd name="connsiteY4" fmla="*/ 0 h 4895019"/>
              <a:gd name="connsiteX0" fmla="*/ 0 w 2233518"/>
              <a:gd name="connsiteY0" fmla="*/ 2633746 h 4895019"/>
              <a:gd name="connsiteX1" fmla="*/ 1894186 w 2233518"/>
              <a:gd name="connsiteY1" fmla="*/ 3030307 h 4895019"/>
              <a:gd name="connsiteX2" fmla="*/ 1232035 w 2233518"/>
              <a:gd name="connsiteY2" fmla="*/ 4895019 h 4895019"/>
              <a:gd name="connsiteX3" fmla="*/ 1 w 2233518"/>
              <a:gd name="connsiteY3" fmla="*/ 3891390 h 4895019"/>
              <a:gd name="connsiteX4" fmla="*/ 0 w 2233518"/>
              <a:gd name="connsiteY4" fmla="*/ 2633746 h 4895019"/>
              <a:gd name="connsiteX0" fmla="*/ 1418643 w 2233518"/>
              <a:gd name="connsiteY0" fmla="*/ 3789001 h 4895019"/>
              <a:gd name="connsiteX1" fmla="*/ 555397 w 2233518"/>
              <a:gd name="connsiteY1" fmla="*/ 2971492 h 4895019"/>
              <a:gd name="connsiteX2" fmla="*/ 25798 w 2233518"/>
              <a:gd name="connsiteY2" fmla="*/ 1543256 h 4895019"/>
              <a:gd name="connsiteX3" fmla="*/ 1995154 w 2233518"/>
              <a:gd name="connsiteY3" fmla="*/ 789803 h 4895019"/>
              <a:gd name="connsiteX4" fmla="*/ 1972124 w 2233518"/>
              <a:gd name="connsiteY4" fmla="*/ 0 h 4895019"/>
              <a:gd name="connsiteX0" fmla="*/ 0 w 2233518"/>
              <a:gd name="connsiteY0" fmla="*/ 2633746 h 4895019"/>
              <a:gd name="connsiteX1" fmla="*/ 1894186 w 2233518"/>
              <a:gd name="connsiteY1" fmla="*/ 3030307 h 4895019"/>
              <a:gd name="connsiteX2" fmla="*/ 1232035 w 2233518"/>
              <a:gd name="connsiteY2" fmla="*/ 4895019 h 4895019"/>
              <a:gd name="connsiteX3" fmla="*/ 1 w 2233518"/>
              <a:gd name="connsiteY3" fmla="*/ 3891390 h 4895019"/>
              <a:gd name="connsiteX4" fmla="*/ 0 w 2233518"/>
              <a:gd name="connsiteY4" fmla="*/ 2633746 h 4895019"/>
              <a:gd name="connsiteX0" fmla="*/ 1418643 w 2233518"/>
              <a:gd name="connsiteY0" fmla="*/ 3789001 h 4895019"/>
              <a:gd name="connsiteX1" fmla="*/ 555397 w 2233518"/>
              <a:gd name="connsiteY1" fmla="*/ 2971492 h 4895019"/>
              <a:gd name="connsiteX2" fmla="*/ 25798 w 2233518"/>
              <a:gd name="connsiteY2" fmla="*/ 1543256 h 4895019"/>
              <a:gd name="connsiteX3" fmla="*/ 2063716 w 2233518"/>
              <a:gd name="connsiteY3" fmla="*/ 830071 h 4895019"/>
              <a:gd name="connsiteX4" fmla="*/ 1972124 w 2233518"/>
              <a:gd name="connsiteY4" fmla="*/ 0 h 4895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3518" h="4895019" stroke="0" extrusionOk="0">
                <a:moveTo>
                  <a:pt x="0" y="2633746"/>
                </a:moveTo>
                <a:cubicBezTo>
                  <a:pt x="633273" y="2633746"/>
                  <a:pt x="1507051" y="2722017"/>
                  <a:pt x="1894186" y="3030307"/>
                </a:cubicBezTo>
                <a:cubicBezTo>
                  <a:pt x="2589789" y="3584241"/>
                  <a:pt x="2140076" y="4473206"/>
                  <a:pt x="1232035" y="4895019"/>
                </a:cubicBezTo>
                <a:lnTo>
                  <a:pt x="1" y="3891390"/>
                </a:lnTo>
                <a:cubicBezTo>
                  <a:pt x="1" y="3472175"/>
                  <a:pt x="0" y="3052961"/>
                  <a:pt x="0" y="2633746"/>
                </a:cubicBezTo>
                <a:close/>
              </a:path>
              <a:path w="2233518" h="4895019" fill="none">
                <a:moveTo>
                  <a:pt x="1418643" y="3789001"/>
                </a:moveTo>
                <a:cubicBezTo>
                  <a:pt x="1414754" y="3782537"/>
                  <a:pt x="746993" y="3224839"/>
                  <a:pt x="555397" y="2971492"/>
                </a:cubicBezTo>
                <a:cubicBezTo>
                  <a:pt x="340297" y="2538358"/>
                  <a:pt x="-37930" y="1869222"/>
                  <a:pt x="25798" y="1543256"/>
                </a:cubicBezTo>
                <a:cubicBezTo>
                  <a:pt x="151511" y="988975"/>
                  <a:pt x="1701138" y="993510"/>
                  <a:pt x="2063716" y="830071"/>
                </a:cubicBezTo>
                <a:cubicBezTo>
                  <a:pt x="2383064" y="612320"/>
                  <a:pt x="1963106" y="127227"/>
                  <a:pt x="1972124" y="0"/>
                </a:cubicBezTo>
              </a:path>
            </a:pathLst>
          </a:cu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6" descr="Map&#10;&#10;Description automatically generated">
            <a:extLst>
              <a:ext uri="{FF2B5EF4-FFF2-40B4-BE49-F238E27FC236}">
                <a16:creationId xmlns:a16="http://schemas.microsoft.com/office/drawing/2014/main" id="{B91A81E4-8145-0EB5-B5AA-B771B7C0E2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6302" y="1665381"/>
            <a:ext cx="4648200" cy="4149846"/>
          </a:xfrm>
          <a:prstGeom prst="rect">
            <a:avLst/>
          </a:prstGeo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5A51B2F1-277E-B800-BF40-7AEEEA2F8E19}"/>
              </a:ext>
            </a:extLst>
          </p:cNvPr>
          <p:cNvSpPr txBox="1">
            <a:spLocks/>
          </p:cNvSpPr>
          <p:nvPr/>
        </p:nvSpPr>
        <p:spPr>
          <a:xfrm>
            <a:off x="951470" y="6236452"/>
            <a:ext cx="9356725" cy="439738"/>
          </a:xfrm>
          <a:prstGeom prst="rect">
            <a:avLst/>
          </a:prstGeom>
        </p:spPr>
        <p:txBody>
          <a:bodyPr lIns="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300" b="0" i="1" kern="1200" baseline="0">
                <a:solidFill>
                  <a:schemeClr val="bg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Georgia"/>
              </a:rPr>
              <a:t>Dori et al. Catheterization and Cardiovascular Interventions 84:86–93 (2014)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614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BE8A9D-C7C4-7556-0185-4C1DFB4DE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470" y="467369"/>
            <a:ext cx="8686800" cy="573345"/>
          </a:xfrm>
        </p:spPr>
        <p:txBody>
          <a:bodyPr/>
          <a:lstStyle/>
          <a:p>
            <a:r>
              <a:rPr lang="en-US" dirty="0">
                <a:cs typeface="Arial"/>
              </a:rPr>
              <a:t>Summary and Lessons Learned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F2D3C6-1ED3-BB6F-853F-471CF31E361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51470" y="1247254"/>
            <a:ext cx="9356725" cy="4587873"/>
          </a:xfrm>
        </p:spPr>
        <p:txBody>
          <a:bodyPr lIns="91440" tIns="45720" rIns="91440" bIns="45720" anchor="t"/>
          <a:lstStyle/>
          <a:p>
            <a:r>
              <a:rPr lang="en-US" dirty="0">
                <a:latin typeface="Arial Regular"/>
              </a:rPr>
              <a:t>Cyanosis after Fontan is strongly associated with Fontan failure and late mortality</a:t>
            </a:r>
            <a:endParaRPr lang="en-US" dirty="0"/>
          </a:p>
          <a:p>
            <a:r>
              <a:rPr lang="en-US" dirty="0">
                <a:latin typeface="Arial Regular"/>
              </a:rPr>
              <a:t>Patients with heterotaxy syndrome commonly have vascular abnormalities that increase the risk of developing pulmonary arteriovenous malformations (AVMs)</a:t>
            </a:r>
          </a:p>
          <a:p>
            <a:r>
              <a:rPr lang="en-US" dirty="0">
                <a:latin typeface="Arial Regular"/>
              </a:rPr>
              <a:t>4D flow MRI and computational fluid dynamic modeling are novel methods for evaluating flow abnormalities in the Fontan circuit and surgical planning for patients with complex vascular anatomy</a:t>
            </a:r>
          </a:p>
          <a:p>
            <a:r>
              <a:rPr lang="en-US" dirty="0">
                <a:latin typeface="Arial Regular"/>
              </a:rPr>
              <a:t>Treatment options for pulmonary AVMs include Fontan revision, use of covered stents to re-route hepatic venous blood flow to allow for a more even distribution to both lungs, or heart transplant in refractory cases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B1D81-27B5-CCAF-F53F-AE8799DEFF7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F0A77B6-584B-6E49-8CDE-52B2B63E37B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25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E50DBA-5E26-5891-4CC5-B99192B60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470" y="467369"/>
            <a:ext cx="8686800" cy="882907"/>
          </a:xfrm>
        </p:spPr>
        <p:txBody>
          <a:bodyPr anchor="b">
            <a:normAutofit/>
          </a:bodyPr>
          <a:lstStyle/>
          <a:p>
            <a:r>
              <a:rPr lang="en-US" dirty="0"/>
              <a:t>Case Presentation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A259535-F403-8509-CDB2-754DAB9C67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1470" y="1348483"/>
            <a:ext cx="9346956" cy="3969201"/>
          </a:xfrm>
        </p:spPr>
        <p:txBody>
          <a:bodyPr lIns="91440" tIns="45720" rIns="91440" bIns="45720" anchor="t"/>
          <a:lstStyle/>
          <a:p>
            <a:pPr marL="342900" indent="-342900">
              <a:buFont typeface="Arial"/>
              <a:buChar char="•"/>
            </a:pPr>
            <a:r>
              <a:rPr lang="en-US" u="sng" dirty="0">
                <a:latin typeface="Arial Regular"/>
              </a:rPr>
              <a:t>CHD Diagnosis:</a:t>
            </a:r>
            <a:r>
              <a:rPr lang="en-US" dirty="0">
                <a:latin typeface="Arial Regular"/>
              </a:rPr>
              <a:t> Heterotaxy with unbalanced right dominant AV canal, DORV, d-MGA with pulmonary atresia, discontinuous branch PA's, right aortic arch, bilateral SVC’s, interrupted IVC with hemi-azygous continuation to L-SVC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Arial Regular"/>
              </a:rPr>
              <a:t>Patient underwent initial stage 1 palliation and subsequent bilateral bidirectional Glenn (left-sided Kawashima) at 6 months of age 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Arial Regular"/>
              </a:rPr>
              <a:t>She subsequently developed progressive cyanosis with evidence of pulmonary arteriovenous malformations (AVMs)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Arial Regular"/>
              </a:rPr>
              <a:t>She underwent early Fontan (conduit from hepatic veins to RPA) at 15 months of age to try to treat the pulmonary AVMs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Arial Regular"/>
              </a:rPr>
              <a:t>Her saturations remained in the low 70s and thus at 3 years of age she had a 10 mm limb added to connect the hepatic veins to the LPA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474C7A-53A8-7A20-3B22-A8A58FD8D4F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508434" y="6232783"/>
            <a:ext cx="949412" cy="41515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F0A77B6-584B-6E49-8CDE-52B2B63E37BD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914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E50DBA-5E26-5891-4CC5-B99192B60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470" y="467369"/>
            <a:ext cx="8686800" cy="882907"/>
          </a:xfrm>
        </p:spPr>
        <p:txBody>
          <a:bodyPr anchor="b">
            <a:normAutofit/>
          </a:bodyPr>
          <a:lstStyle/>
          <a:p>
            <a:r>
              <a:rPr lang="en-US" dirty="0"/>
              <a:t>Case Presentation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A259535-F403-8509-CDB2-754DAB9C67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1470" y="1348483"/>
            <a:ext cx="9346956" cy="3969201"/>
          </a:xfrm>
        </p:spPr>
        <p:txBody>
          <a:bodyPr lIns="91440" tIns="45720" rIns="91440" bIns="45720" anchor="t"/>
          <a:lstStyle/>
          <a:p>
            <a:pPr marL="342900" indent="-342900">
              <a:buFont typeface="Arial"/>
              <a:buChar char="•"/>
            </a:pPr>
            <a:r>
              <a:rPr lang="en-US" dirty="0">
                <a:latin typeface="Arial Regular"/>
              </a:rPr>
              <a:t>Patient continued to have progressive cyanosis and progressive exercise intolerance despite addition of hepatic vein to LPA conduit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Arial Regular"/>
              </a:rPr>
              <a:t>Due to persistent symptoms, she underwent cath lab intervention with occlusion of larger right-sided Fontan to redirect hepatic flow to the left lung, which was more affected by AVMs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Arial Regular"/>
              </a:rPr>
              <a:t>Patient continued to have progressive hypoxemia after cath intervention, so she was listed for heart transplant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Arial Regular"/>
              </a:rPr>
              <a:t>She underwent heart transplant and afterwards had selective dilation of an RPA stent to redirect more blood flow to right lung and minimize flow through left-sided AVMs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Arial Regular"/>
              </a:rPr>
              <a:t>17 months post-transplant patient is off pulmonary vasodilators, including oxygen, and is maintaining oxygen saturations in the high 80s with significantly improved exercise tolerance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474C7A-53A8-7A20-3B22-A8A58FD8D4F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508434" y="6232783"/>
            <a:ext cx="949412" cy="41515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F0A77B6-584B-6E49-8CDE-52B2B63E37BD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643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F056E2-F1F1-4B72-B1BA-F0909F1C7E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1469" y="6232783"/>
            <a:ext cx="7237789" cy="439738"/>
          </a:xfrm>
        </p:spPr>
        <p:txBody>
          <a:bodyPr/>
          <a:lstStyle/>
          <a:p>
            <a:r>
              <a:rPr lang="en-US" dirty="0"/>
              <a:t>Marwah et al. Ann Ped Card (2013); Bartoli et al. J Am Coll Cardiol Basic Trans Science (2021)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33F324-58C8-492C-9940-AF1268941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Pathophysiology of Cyanosis after Fontan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A1F5D5-F4F4-4020-9CA2-DEB4697A212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51470" y="2009096"/>
            <a:ext cx="4784725" cy="1499426"/>
          </a:xfrm>
        </p:spPr>
        <p:txBody>
          <a:bodyPr lIns="91440" tIns="45720" rIns="91440" bIns="45720" anchor="t"/>
          <a:lstStyle/>
          <a:p>
            <a:r>
              <a:rPr lang="en-US" dirty="0">
                <a:latin typeface="Arial Regular"/>
              </a:rPr>
              <a:t>Fontan fenestration</a:t>
            </a:r>
          </a:p>
          <a:p>
            <a:pPr lvl="1"/>
            <a:r>
              <a:rPr lang="en-US" dirty="0">
                <a:latin typeface="Arial Regular"/>
              </a:rPr>
              <a:t>Increased right to left shunting can indicate downstream obstruction or elevated PVR</a:t>
            </a:r>
          </a:p>
          <a:p>
            <a:r>
              <a:rPr lang="en-US" dirty="0">
                <a:latin typeface="Arial Regular"/>
              </a:rPr>
              <a:t>Venovenous collaterals</a:t>
            </a:r>
          </a:p>
          <a:p>
            <a:r>
              <a:rPr lang="en-US" dirty="0">
                <a:latin typeface="Arial Regular"/>
              </a:rPr>
              <a:t>Ventilation-perfusion mismatch</a:t>
            </a:r>
          </a:p>
          <a:p>
            <a:r>
              <a:rPr lang="en-US" dirty="0">
                <a:latin typeface="Arial Regular"/>
              </a:rPr>
              <a:t>Pulmonary arteriovenous malformations</a:t>
            </a:r>
          </a:p>
          <a:p>
            <a:pPr lvl="1"/>
            <a:r>
              <a:rPr lang="en-US" dirty="0">
                <a:latin typeface="Arial Regular"/>
              </a:rPr>
              <a:t>Risk due to heterotaxy syndrome</a:t>
            </a:r>
          </a:p>
          <a:p>
            <a:pPr lvl="2"/>
            <a:r>
              <a:rPr lang="en-US" dirty="0">
                <a:latin typeface="Arial Regular"/>
              </a:rPr>
              <a:t>Interrupted IVC</a:t>
            </a:r>
          </a:p>
          <a:p>
            <a:pPr lvl="2"/>
            <a:r>
              <a:rPr lang="en-US" dirty="0">
                <a:latin typeface="Arial Regular"/>
              </a:rPr>
              <a:t>Bilateral SVCs</a:t>
            </a:r>
          </a:p>
          <a:p>
            <a:pPr lvl="2"/>
            <a:r>
              <a:rPr lang="en-US" dirty="0">
                <a:latin typeface="Arial Regular"/>
              </a:rPr>
              <a:t>Central PA stenosis or discontinuity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4FAC3-D710-4150-8876-E97949DA044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F0A77B6-584B-6E49-8CDE-52B2B63E37B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146A127-F033-47F8-AD27-6AC847EFC3D7}"/>
              </a:ext>
            </a:extLst>
          </p:cNvPr>
          <p:cNvSpPr txBox="1">
            <a:spLocks/>
          </p:cNvSpPr>
          <p:nvPr/>
        </p:nvSpPr>
        <p:spPr>
          <a:xfrm>
            <a:off x="951469" y="1584641"/>
            <a:ext cx="9356725" cy="41859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0" i="0" kern="1200" baseline="0">
                <a:solidFill>
                  <a:schemeClr val="bg1">
                    <a:lumMod val="50000"/>
                  </a:schemeClr>
                </a:solidFill>
                <a:latin typeface="Arial Regular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Mechanisms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1F3342-1953-A965-A443-EE8D124320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56" t="69888" r="31538" b="3166"/>
          <a:stretch/>
        </p:blipFill>
        <p:spPr>
          <a:xfrm>
            <a:off x="5688958" y="2823881"/>
            <a:ext cx="3267327" cy="30148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F926E8-34BE-D92C-877D-409E4EF44F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35" r="48570"/>
          <a:stretch/>
        </p:blipFill>
        <p:spPr>
          <a:xfrm>
            <a:off x="8192537" y="1584641"/>
            <a:ext cx="3454174" cy="33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86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F056E2-F1F1-4B72-B1BA-F0909F1C7E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1469" y="6237921"/>
            <a:ext cx="4490968" cy="439738"/>
          </a:xfrm>
        </p:spPr>
        <p:txBody>
          <a:bodyPr/>
          <a:lstStyle/>
          <a:p>
            <a:r>
              <a:rPr lang="en-US" dirty="0"/>
              <a:t>McElhinney et al. J Thorac Cardiovasc Surg (2011)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33F324-58C8-492C-9940-AF1268941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470" y="467369"/>
            <a:ext cx="8869538" cy="882907"/>
          </a:xfrm>
        </p:spPr>
        <p:txBody>
          <a:bodyPr>
            <a:normAutofit/>
          </a:bodyPr>
          <a:lstStyle/>
          <a:p>
            <a:r>
              <a:rPr lang="en-US" dirty="0"/>
              <a:t>Pathophysiology of Cyanosis after Fontan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A1F5D5-F4F4-4020-9CA2-DEB4697A212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51471" y="2020819"/>
            <a:ext cx="5458122" cy="1487703"/>
          </a:xfrm>
        </p:spPr>
        <p:txBody>
          <a:bodyPr lIns="91440" tIns="45720" rIns="91440" bIns="45720" anchor="t"/>
          <a:lstStyle/>
          <a:p>
            <a:r>
              <a:rPr lang="en-US" dirty="0"/>
              <a:t>Role of “hepatic factor”</a:t>
            </a:r>
          </a:p>
          <a:p>
            <a:pPr lvl="1"/>
            <a:r>
              <a:rPr lang="en-US" dirty="0">
                <a:latin typeface="Arial Regular"/>
              </a:rPr>
              <a:t>Mechanism supported by</a:t>
            </a:r>
          </a:p>
          <a:p>
            <a:pPr lvl="2"/>
            <a:r>
              <a:rPr lang="en-US" dirty="0">
                <a:latin typeface="Arial Regular"/>
              </a:rPr>
              <a:t>Development of AVMs after Glenn</a:t>
            </a:r>
          </a:p>
          <a:p>
            <a:pPr lvl="2"/>
            <a:r>
              <a:rPr lang="en-US" dirty="0">
                <a:latin typeface="Arial Regular"/>
              </a:rPr>
              <a:t>Persistence of AVMs after Fontan if hepatic venous return to one or both lungs is excluded or insufficient</a:t>
            </a:r>
          </a:p>
          <a:p>
            <a:pPr lvl="2"/>
            <a:r>
              <a:rPr lang="en-US" dirty="0">
                <a:latin typeface="Arial Regular"/>
              </a:rPr>
              <a:t>Regression of AVMs after hepatic venous blood is redirected toward affected lung(s)</a:t>
            </a:r>
          </a:p>
          <a:p>
            <a:pPr lvl="1"/>
            <a:r>
              <a:rPr lang="en-US" dirty="0">
                <a:latin typeface="Arial Regular"/>
              </a:rPr>
              <a:t>Several candidate peptides in von Willebrand factor-angiopoietin axis have recently been identified</a:t>
            </a:r>
          </a:p>
          <a:p>
            <a:pPr lvl="2"/>
            <a:r>
              <a:rPr lang="en-US" dirty="0">
                <a:latin typeface="Arial Regular"/>
              </a:rPr>
              <a:t>Bartoli et al. J Am Coll Cardiol Basic Trans Science (2021)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4FAC3-D710-4150-8876-E97949DA044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F0A77B6-584B-6E49-8CDE-52B2B63E37B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146A127-F033-47F8-AD27-6AC847EFC3D7}"/>
              </a:ext>
            </a:extLst>
          </p:cNvPr>
          <p:cNvSpPr txBox="1">
            <a:spLocks/>
          </p:cNvSpPr>
          <p:nvPr/>
        </p:nvSpPr>
        <p:spPr>
          <a:xfrm>
            <a:off x="951469" y="1584641"/>
            <a:ext cx="9356725" cy="41859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0" i="0" kern="1200" baseline="0">
                <a:solidFill>
                  <a:schemeClr val="bg1">
                    <a:lumMod val="50000"/>
                  </a:schemeClr>
                </a:solidFill>
                <a:latin typeface="Arial Regular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Pulmonary arteriovenous malformations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EF3B7D-B12F-6E6E-444F-47F9BD0EB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9404" y="1519653"/>
            <a:ext cx="4711125" cy="23555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E9B04F-14C0-9E46-24B7-88B674FDA0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7666" y="3875955"/>
            <a:ext cx="2514600" cy="251460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FBA6C6D-7624-C407-D27E-76A7DC7640A8}"/>
              </a:ext>
            </a:extLst>
          </p:cNvPr>
          <p:cNvCxnSpPr/>
          <p:nvPr/>
        </p:nvCxnSpPr>
        <p:spPr>
          <a:xfrm flipV="1">
            <a:off x="5880847" y="2946090"/>
            <a:ext cx="572357" cy="2812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0E68419-160A-1D31-22EC-24ACBDE3910B}"/>
              </a:ext>
            </a:extLst>
          </p:cNvPr>
          <p:cNvCxnSpPr>
            <a:cxnSpLocks/>
          </p:cNvCxnSpPr>
          <p:nvPr/>
        </p:nvCxnSpPr>
        <p:spPr>
          <a:xfrm>
            <a:off x="5790507" y="4215732"/>
            <a:ext cx="1502265" cy="6780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753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F056E2-F1F1-4B72-B1BA-F0909F1C7E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1470" y="6236452"/>
            <a:ext cx="9356725" cy="439738"/>
          </a:xfrm>
        </p:spPr>
        <p:txBody>
          <a:bodyPr/>
          <a:lstStyle/>
          <a:p>
            <a:r>
              <a:rPr lang="en-US" dirty="0"/>
              <a:t>Schaftedde et al. European Journal of Cardio-Thoracic Surgery (2022).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33F324-58C8-492C-9940-AF1268941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Prevalence of Cyanosis after Fontan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C1C990-9008-4D7D-9CD0-5201204627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1470" y="1649376"/>
            <a:ext cx="9356725" cy="418592"/>
          </a:xfrm>
        </p:spPr>
        <p:txBody>
          <a:bodyPr/>
          <a:lstStyle/>
          <a:p>
            <a:r>
              <a:rPr lang="en-US" dirty="0"/>
              <a:t>Schaftedde et al (2022)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4FAC3-D710-4150-8876-E97949DA044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F0A77B6-584B-6E49-8CDE-52B2B63E37B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2C62287E-F757-4FE1-98B8-65D016EF4B09}"/>
              </a:ext>
            </a:extLst>
          </p:cNvPr>
          <p:cNvSpPr txBox="1">
            <a:spLocks/>
          </p:cNvSpPr>
          <p:nvPr/>
        </p:nvSpPr>
        <p:spPr>
          <a:xfrm>
            <a:off x="951470" y="2067968"/>
            <a:ext cx="5144530" cy="8723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800" b="0" i="0" kern="1200" baseline="0">
                <a:solidFill>
                  <a:schemeClr val="bg1">
                    <a:lumMod val="50000"/>
                  </a:schemeClr>
                </a:solidFill>
                <a:latin typeface="Arial Regular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 baseline="0">
                <a:solidFill>
                  <a:schemeClr val="bg1">
                    <a:lumMod val="50000"/>
                  </a:schemeClr>
                </a:solidFill>
                <a:latin typeface="Arial Regular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 baseline="0">
                <a:solidFill>
                  <a:schemeClr val="bg1">
                    <a:lumMod val="50000"/>
                  </a:schemeClr>
                </a:solidFill>
                <a:latin typeface="Arial Regular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 baseline="0">
                <a:solidFill>
                  <a:schemeClr val="bg1">
                    <a:lumMod val="50000"/>
                  </a:schemeClr>
                </a:solidFill>
                <a:latin typeface="Arial Regular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 baseline="0">
                <a:solidFill>
                  <a:schemeClr val="bg1">
                    <a:lumMod val="50000"/>
                  </a:schemeClr>
                </a:solidFill>
                <a:latin typeface="Arial Regular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Retrospective analysis of 331 patients who underwent Fontan from 1984 to 2016</a:t>
            </a:r>
          </a:p>
          <a:p>
            <a:r>
              <a:rPr lang="en-US" dirty="0"/>
              <a:t>130/331 (39%) were cyanotic (SpO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≤ </a:t>
            </a:r>
            <a:r>
              <a:rPr lang="en-US" dirty="0">
                <a:latin typeface="+mj-lt"/>
                <a:cs typeface="Calibri" panose="020F0502020204030204" pitchFamily="34" charset="0"/>
              </a:rPr>
              <a:t>93%)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/>
              <a:t>at median 7.9 yr (IQR 2.6-15.8 yr) after Fontan</a:t>
            </a:r>
          </a:p>
          <a:p>
            <a:pPr lvl="1"/>
            <a:r>
              <a:rPr lang="en-US" dirty="0"/>
              <a:t>43/130 (33%) had patent fenestration</a:t>
            </a:r>
          </a:p>
          <a:p>
            <a:pPr lvl="1"/>
            <a:r>
              <a:rPr lang="en-US" dirty="0"/>
              <a:t>95/130 (73%) had persistent cyanosis from time of Fontan</a:t>
            </a:r>
          </a:p>
          <a:p>
            <a:pPr lvl="1"/>
            <a:r>
              <a:rPr lang="en-US" dirty="0"/>
              <a:t>35/130 (27%) were initially acyanotic, but then developed cyanosis during follow-up</a:t>
            </a:r>
          </a:p>
          <a:p>
            <a:r>
              <a:rPr lang="en-US" dirty="0"/>
              <a:t>Cyanosis was strongly associated with Fontan failure and late mortality (HR 12.2, 95% CI 3.7-40.5)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4A25CB96-F7E2-9530-9EEF-A8FEC5F32703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3"/>
          <a:stretch>
            <a:fillRect/>
          </a:stretch>
        </p:blipFill>
        <p:spPr>
          <a:xfrm>
            <a:off x="6312876" y="1851737"/>
            <a:ext cx="5047629" cy="3240866"/>
          </a:xfrm>
        </p:spPr>
      </p:pic>
    </p:spTree>
    <p:extLst>
      <p:ext uri="{BB962C8B-B14F-4D97-AF65-F5344CB8AC3E}">
        <p14:creationId xmlns:p14="http://schemas.microsoft.com/office/powerpoint/2010/main" val="201919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34A5D6A-1D58-458C-AAD0-4AA72F5AB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45720" rIns="91440" bIns="0" rtlCol="0" anchor="ctr" anchorCtr="0">
            <a:normAutofit/>
          </a:bodyPr>
          <a:lstStyle/>
          <a:p>
            <a:r>
              <a:rPr lang="en-US" dirty="0"/>
              <a:t>Evaluation of Cyanosis in the Cath Lab </a:t>
            </a:r>
            <a:endParaRPr lang="en-US" dirty="0">
              <a:cs typeface="Arial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AED0327-3297-47CC-9BF2-04FDFD0D6E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1470" y="1455520"/>
            <a:ext cx="9356725" cy="4211369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 dirty="0">
                <a:latin typeface="Arial Regular"/>
              </a:rPr>
              <a:t>Venovenous collaterals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Arial Regular"/>
              </a:rPr>
              <a:t>Angiographic assessment of the IVC/hepatic veins, SVC, innominate vein</a:t>
            </a:r>
          </a:p>
          <a:p>
            <a:r>
              <a:rPr lang="en-US" dirty="0">
                <a:latin typeface="Arial Regular"/>
              </a:rPr>
              <a:t>Pulmonary AVMs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Arial Regular"/>
              </a:rPr>
              <a:t>Assess pulmonary angiography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Arial Regular"/>
              </a:rPr>
              <a:t>Agitated saline contrast study</a:t>
            </a:r>
          </a:p>
          <a:p>
            <a:r>
              <a:rPr lang="en-US" dirty="0">
                <a:latin typeface="Arial Regular"/>
              </a:rPr>
              <a:t>V/Q mismatch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Arial Regular"/>
              </a:rPr>
              <a:t>Pulmonary vein saturation</a:t>
            </a:r>
          </a:p>
          <a:p>
            <a:r>
              <a:rPr lang="en-US" dirty="0">
                <a:latin typeface="Arial Regular"/>
              </a:rPr>
              <a:t>Fenestration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031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F056E2-F1F1-4B72-B1BA-F0909F1C7E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1469" y="6238445"/>
            <a:ext cx="6665599" cy="404569"/>
          </a:xfrm>
        </p:spPr>
        <p:txBody>
          <a:bodyPr lIns="0" tIns="45720" rIns="91440" bIns="45720" anchor="t"/>
          <a:lstStyle/>
          <a:p>
            <a:r>
              <a:rPr lang="en-US" dirty="0">
                <a:latin typeface="Georgia"/>
              </a:rPr>
              <a:t>McLennan et al. Pediatr Cardiol  (2019); Raimondi et al. Radiol Cardiothorac Imaging (2021); Rijnberg et al. J R Soc Interface (2021).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33F324-58C8-492C-9940-AF1268941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52" y="456786"/>
            <a:ext cx="10566453" cy="459574"/>
          </a:xfrm>
        </p:spPr>
        <p:txBody>
          <a:bodyPr>
            <a:normAutofit fontScale="90000"/>
          </a:bodyPr>
          <a:lstStyle/>
          <a:p>
            <a:r>
              <a:rPr lang="en-US" dirty="0"/>
              <a:t>Novel Methods of Evaluating Fontan Flow Abnormalities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A1F5D5-F4F4-4020-9CA2-DEB4697A212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4053" y="1454119"/>
            <a:ext cx="4701983" cy="872357"/>
          </a:xfrm>
        </p:spPr>
        <p:txBody>
          <a:bodyPr lIns="91440" tIns="45720" rIns="91440" bIns="45720" anchor="t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Arial Regular"/>
              </a:rPr>
              <a:t>Allows simultaneous evaluation of anatomy and flow in entire Fontan circuit</a:t>
            </a: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Arial Regular"/>
              </a:rPr>
              <a:t>Use in cyanosis evaluation: 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Arial Regular"/>
              </a:rPr>
              <a:t>Pulmonary artery and vein flow distribution</a:t>
            </a:r>
            <a:endParaRPr lang="en-US" sz="16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Arial Regular"/>
              </a:rPr>
              <a:t>Hepatic venous flow distribution</a:t>
            </a:r>
            <a:endParaRPr lang="en-US" sz="16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Arial Regular"/>
              </a:rPr>
              <a:t>Venovenous collaterals</a:t>
            </a: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Arial Regular"/>
              </a:rPr>
              <a:t>Limitations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Arial Regular"/>
              </a:rPr>
              <a:t>Long scan duration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Arial Regular"/>
              </a:rPr>
              <a:t>Limited spatial resolution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Arial Regular"/>
              </a:rPr>
              <a:t>Artifact from metal implants</a:t>
            </a:r>
            <a:endParaRPr lang="en-US" sz="1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4FAC3-D710-4150-8876-E97949DA044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F0A77B6-584B-6E49-8CDE-52B2B63E37B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146A127-F033-47F8-AD27-6AC847EFC3D7}"/>
              </a:ext>
            </a:extLst>
          </p:cNvPr>
          <p:cNvSpPr txBox="1">
            <a:spLocks/>
          </p:cNvSpPr>
          <p:nvPr/>
        </p:nvSpPr>
        <p:spPr>
          <a:xfrm>
            <a:off x="454052" y="1044279"/>
            <a:ext cx="4911725" cy="41859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0" i="0" kern="1200" baseline="0">
                <a:solidFill>
                  <a:schemeClr val="bg1">
                    <a:lumMod val="50000"/>
                  </a:schemeClr>
                </a:solidFill>
                <a:latin typeface="Arial Regular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 Regular"/>
              </a:rPr>
              <a:t>4D Flow MRI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08B59ED-E8E1-79FB-6AA1-5FCFA32DF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324" y="2839135"/>
            <a:ext cx="2463100" cy="2923079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962C369-E43E-775F-F600-ADAFAED0DACB}"/>
              </a:ext>
            </a:extLst>
          </p:cNvPr>
          <p:cNvSpPr txBox="1">
            <a:spLocks/>
          </p:cNvSpPr>
          <p:nvPr/>
        </p:nvSpPr>
        <p:spPr>
          <a:xfrm>
            <a:off x="6602968" y="1044278"/>
            <a:ext cx="5081058" cy="41859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0" i="0" kern="1200" baseline="0">
                <a:solidFill>
                  <a:schemeClr val="bg1">
                    <a:lumMod val="50000"/>
                  </a:schemeClr>
                </a:solidFill>
                <a:latin typeface="Arial Regular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 Regular"/>
              </a:rPr>
              <a:t>Computational Fluid Dynamic Modeling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D7922633-986E-D956-40B9-3F761B4F70BC}"/>
              </a:ext>
            </a:extLst>
          </p:cNvPr>
          <p:cNvSpPr txBox="1">
            <a:spLocks/>
          </p:cNvSpPr>
          <p:nvPr/>
        </p:nvSpPr>
        <p:spPr>
          <a:xfrm>
            <a:off x="6602971" y="1455170"/>
            <a:ext cx="4883694" cy="87235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800" b="0" i="0" kern="1200" baseline="0">
                <a:solidFill>
                  <a:schemeClr val="bg1">
                    <a:lumMod val="50000"/>
                  </a:schemeClr>
                </a:solidFill>
                <a:latin typeface="Arial Regular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 baseline="0">
                <a:solidFill>
                  <a:schemeClr val="bg1">
                    <a:lumMod val="50000"/>
                  </a:schemeClr>
                </a:solidFill>
                <a:latin typeface="Arial Regular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 baseline="0">
                <a:solidFill>
                  <a:schemeClr val="bg1">
                    <a:lumMod val="50000"/>
                  </a:schemeClr>
                </a:solidFill>
                <a:latin typeface="Arial Regular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 baseline="0">
                <a:solidFill>
                  <a:schemeClr val="bg1">
                    <a:lumMod val="50000"/>
                  </a:schemeClr>
                </a:solidFill>
                <a:latin typeface="Arial Regular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 baseline="0">
                <a:solidFill>
                  <a:schemeClr val="bg1">
                    <a:lumMod val="50000"/>
                  </a:schemeClr>
                </a:solidFill>
                <a:latin typeface="Arial Regular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Arial Regular"/>
              </a:rPr>
              <a:t>Strengths</a:t>
            </a: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Arial Regular"/>
              </a:rPr>
              <a:t>Can predict the effects of proposed surgical or catheter-based interventions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Arial Regular"/>
              </a:rPr>
              <a:t>Can study different hemodynamic conditions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Arial Regular"/>
              </a:rPr>
              <a:t>Spatial resolution is high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Arial Regular"/>
              </a:rPr>
              <a:t>Limitations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Arial Regular"/>
              </a:rPr>
              <a:t>Results depend on assumptions about physical properties of blood and vasculature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Arial Regular"/>
              </a:rPr>
              <a:t>Requires significant time, computer resources, and expertise</a:t>
            </a:r>
          </a:p>
        </p:txBody>
      </p:sp>
      <p:pic>
        <p:nvPicPr>
          <p:cNvPr id="16" name="Picture 15" descr="Chart&#10;&#10;Description automatically generated">
            <a:extLst>
              <a:ext uri="{FF2B5EF4-FFF2-40B4-BE49-F238E27FC236}">
                <a16:creationId xmlns:a16="http://schemas.microsoft.com/office/drawing/2014/main" id="{906317D8-B700-B1A8-FEF1-B4CB28C141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5329"/>
          <a:stretch/>
        </p:blipFill>
        <p:spPr>
          <a:xfrm>
            <a:off x="8142463" y="4037503"/>
            <a:ext cx="2738233" cy="196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529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D7A1675-16F6-AF56-9229-E21C4212D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336" y="1464018"/>
            <a:ext cx="2664575" cy="1796343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F056E2-F1F1-4B72-B1BA-F0909F1C7E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1470" y="6247441"/>
            <a:ext cx="8822848" cy="439738"/>
          </a:xfrm>
        </p:spPr>
        <p:txBody>
          <a:bodyPr lIns="0" tIns="45720" rIns="91440" bIns="45720" anchor="t"/>
          <a:lstStyle/>
          <a:p>
            <a:r>
              <a:rPr lang="en-US" dirty="0">
                <a:latin typeface="Georgia"/>
              </a:rPr>
              <a:t>Trusty et al. J Thorac Cardiovasc Surg (2016); Montesa et al. World J Pediatr Congenital Heart Surg (2019); McElhinney et al. J Thorac Cardiovasc Surg (2011).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33F324-58C8-492C-9940-AF1268941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469" y="467369"/>
            <a:ext cx="10566453" cy="882907"/>
          </a:xfrm>
        </p:spPr>
        <p:txBody>
          <a:bodyPr>
            <a:normAutofit/>
          </a:bodyPr>
          <a:lstStyle/>
          <a:p>
            <a:r>
              <a:rPr lang="en-US" dirty="0"/>
              <a:t>Optimizing Fontan Flow Distribution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A1F5D5-F4F4-4020-9CA2-DEB4697A212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51467" y="2111337"/>
            <a:ext cx="6231848" cy="872357"/>
          </a:xfrm>
        </p:spPr>
        <p:txBody>
          <a:bodyPr lIns="91440" tIns="45720" rIns="91440" bIns="45720" anchor="t"/>
          <a:lstStyle/>
          <a:p>
            <a:r>
              <a:rPr lang="en-US" dirty="0">
                <a:latin typeface="Arial Regular"/>
              </a:rPr>
              <a:t>Y-graft (A)</a:t>
            </a:r>
          </a:p>
          <a:p>
            <a:r>
              <a:rPr lang="en-US" dirty="0">
                <a:latin typeface="Arial Regular"/>
              </a:rPr>
              <a:t>Modifications for heterotaxy patients: </a:t>
            </a:r>
            <a:endParaRPr lang="en-US" dirty="0"/>
          </a:p>
          <a:p>
            <a:pPr lvl="1"/>
            <a:r>
              <a:rPr lang="en-US" dirty="0">
                <a:latin typeface="Arial Regular"/>
              </a:rPr>
              <a:t>Conduit connects hepatic veins to SVC which receives azygos vein (B)</a:t>
            </a:r>
            <a:endParaRPr lang="en-US" dirty="0"/>
          </a:p>
          <a:p>
            <a:pPr lvl="1"/>
            <a:r>
              <a:rPr lang="en-US" dirty="0">
                <a:latin typeface="Arial Regular"/>
              </a:rPr>
              <a:t>Conduit connects hepatic veins to azygos vein (C)</a:t>
            </a:r>
          </a:p>
          <a:p>
            <a:pPr lvl="1"/>
            <a:r>
              <a:rPr lang="en-US" dirty="0">
                <a:latin typeface="Arial Regular"/>
              </a:rPr>
              <a:t>Conduit connects hepatic veins to pulmonary artery directly either opposite or slightly offset from dominant SVC (Not shown)</a:t>
            </a:r>
            <a:endParaRPr lang="en-US" dirty="0"/>
          </a:p>
          <a:p>
            <a:r>
              <a:rPr lang="en-US" dirty="0">
                <a:latin typeface="Arial Regular"/>
              </a:rPr>
              <a:t>Patient-specific conduits based on computational fluid dynamic modeling</a:t>
            </a:r>
          </a:p>
          <a:p>
            <a:pPr lvl="1"/>
            <a:r>
              <a:rPr lang="en-US" dirty="0">
                <a:latin typeface="Arial Regular"/>
              </a:rPr>
              <a:t>Trusty et al. J Thorac Cardiovasc Surg (2019)</a:t>
            </a:r>
          </a:p>
          <a:p>
            <a:pPr lvl="1"/>
            <a:endParaRPr lang="en-US" dirty="0">
              <a:latin typeface="Arial Regular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4FAC3-D710-4150-8876-E97949DA044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F0A77B6-584B-6E49-8CDE-52B2B63E37B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CCA24A4-09F3-44FA-8439-673137A66CFF}"/>
              </a:ext>
            </a:extLst>
          </p:cNvPr>
          <p:cNvSpPr txBox="1">
            <a:spLocks/>
          </p:cNvSpPr>
          <p:nvPr/>
        </p:nvSpPr>
        <p:spPr>
          <a:xfrm>
            <a:off x="951468" y="1605110"/>
            <a:ext cx="5757741" cy="41859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b="0" i="0" kern="1200" baseline="0">
                <a:solidFill>
                  <a:schemeClr val="bg1">
                    <a:lumMod val="50000"/>
                  </a:schemeClr>
                </a:solidFill>
                <a:latin typeface="Arial Regular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 Regular"/>
              </a:rPr>
              <a:t>Novel Fontan conduit designs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3BED799-1677-B156-8AA3-534B0C7AA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7327" y="1110536"/>
            <a:ext cx="2090647" cy="25141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DE6494B-2E89-59DA-81A4-AAC044A3139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3569" b="8234"/>
          <a:stretch/>
        </p:blipFill>
        <p:spPr>
          <a:xfrm>
            <a:off x="7578564" y="3667202"/>
            <a:ext cx="4408559" cy="215728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3280F12-EEA7-1B5B-38CB-00C7F8EB0645}"/>
              </a:ext>
            </a:extLst>
          </p:cNvPr>
          <p:cNvGrpSpPr/>
          <p:nvPr/>
        </p:nvGrpSpPr>
        <p:grpSpPr>
          <a:xfrm>
            <a:off x="8694037" y="4309607"/>
            <a:ext cx="2562557" cy="1130922"/>
            <a:chOff x="8694037" y="4297884"/>
            <a:chExt cx="2562557" cy="113092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914767B-C238-A50D-E565-100718ADDF00}"/>
                </a:ext>
              </a:extLst>
            </p:cNvPr>
            <p:cNvSpPr/>
            <p:nvPr/>
          </p:nvSpPr>
          <p:spPr>
            <a:xfrm>
              <a:off x="8694037" y="4920806"/>
              <a:ext cx="658090" cy="5080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2C51756-E40F-D50E-67E9-9F2984A0669D}"/>
                </a:ext>
              </a:extLst>
            </p:cNvPr>
            <p:cNvSpPr/>
            <p:nvPr/>
          </p:nvSpPr>
          <p:spPr>
            <a:xfrm>
              <a:off x="10598504" y="4297884"/>
              <a:ext cx="658090" cy="5080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3029E1B-6971-CDC2-3DDC-3FDEE3A5F12A}"/>
              </a:ext>
            </a:extLst>
          </p:cNvPr>
          <p:cNvSpPr txBox="1"/>
          <p:nvPr/>
        </p:nvSpPr>
        <p:spPr>
          <a:xfrm>
            <a:off x="7268308" y="1465383"/>
            <a:ext cx="35169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cs typeface="Arial"/>
              </a:rPr>
              <a:t>A</a:t>
            </a:r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993571-62B1-1332-D8E9-B99C7BDA06E3}"/>
              </a:ext>
            </a:extLst>
          </p:cNvPr>
          <p:cNvSpPr txBox="1"/>
          <p:nvPr/>
        </p:nvSpPr>
        <p:spPr>
          <a:xfrm>
            <a:off x="9601199" y="1465383"/>
            <a:ext cx="35169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cs typeface="Arial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20485F-64F2-BED0-58E6-745724AE4EB9}"/>
              </a:ext>
            </a:extLst>
          </p:cNvPr>
          <p:cNvSpPr txBox="1"/>
          <p:nvPr/>
        </p:nvSpPr>
        <p:spPr>
          <a:xfrm>
            <a:off x="7268307" y="3247291"/>
            <a:ext cx="35169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cs typeface="Arial"/>
              </a:rPr>
              <a:t>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45480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8">
      <a:dk1>
        <a:srgbClr val="406276"/>
      </a:dk1>
      <a:lt1>
        <a:srgbClr val="FFFFFF"/>
      </a:lt1>
      <a:dk2>
        <a:srgbClr val="33A5B8"/>
      </a:dk2>
      <a:lt2>
        <a:srgbClr val="F04E56"/>
      </a:lt2>
      <a:accent1>
        <a:srgbClr val="33A5B8"/>
      </a:accent1>
      <a:accent2>
        <a:srgbClr val="FFC632"/>
      </a:accent2>
      <a:accent3>
        <a:srgbClr val="F04E56"/>
      </a:accent3>
      <a:accent4>
        <a:srgbClr val="406276"/>
      </a:accent4>
      <a:accent5>
        <a:srgbClr val="F5833C"/>
      </a:accent5>
      <a:accent6>
        <a:srgbClr val="4D4D4F"/>
      </a:accent6>
      <a:hlink>
        <a:srgbClr val="F04E56"/>
      </a:hlink>
      <a:folHlink>
        <a:srgbClr val="33A5B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N_PresentationA_20210210" id="{8AC80506-08DB-8D41-BAAE-6ED6135BD7A4}" vid="{32C9C697-AF34-A346-86E3-A58A9CF53C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b555d28-25ac-47dc-a2f4-e9b39e375ba3" xsi:nil="true"/>
    <lcf76f155ced4ddcb4097134ff3c332f xmlns="3a7cfb42-1411-41f6-bb8d-37bf9f31d1d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1E4705DB6F3B4B82A8CA640DA3B756" ma:contentTypeVersion="17" ma:contentTypeDescription="Create a new document." ma:contentTypeScope="" ma:versionID="39bacfdb19d7792835c005fb6bdfce82">
  <xsd:schema xmlns:xsd="http://www.w3.org/2001/XMLSchema" xmlns:xs="http://www.w3.org/2001/XMLSchema" xmlns:p="http://schemas.microsoft.com/office/2006/metadata/properties" xmlns:ns2="3a7cfb42-1411-41f6-bb8d-37bf9f31d1d3" xmlns:ns3="4b555d28-25ac-47dc-a2f4-e9b39e375ba3" targetNamespace="http://schemas.microsoft.com/office/2006/metadata/properties" ma:root="true" ma:fieldsID="2ededfc97037c207595027062ae0c095" ns2:_="" ns3:_="">
    <xsd:import namespace="3a7cfb42-1411-41f6-bb8d-37bf9f31d1d3"/>
    <xsd:import namespace="4b555d28-25ac-47dc-a2f4-e9b39e375b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7cfb42-1411-41f6-bb8d-37bf9f31d1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eabcfe3-6ca4-44ec-8978-38926539f7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555d28-25ac-47dc-a2f4-e9b39e375ba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35a7204-eedf-46d2-92fc-018173542582}" ma:internalName="TaxCatchAll" ma:showField="CatchAllData" ma:web="4b555d28-25ac-47dc-a2f4-e9b39e375b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0ABC0E-5DEB-448D-A4C7-D24CE856EA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470958-387F-427B-B5E4-402AAB9EE0E3}">
  <ds:schemaRefs>
    <ds:schemaRef ds:uri="http://schemas.microsoft.com/office/infopath/2007/PartnerControls"/>
    <ds:schemaRef ds:uri="9b0efff5-15ed-450c-8c55-9ac9222e45ba"/>
    <ds:schemaRef ds:uri="bcf6c056-9baf-48e2-b68d-98cd088ea1d9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0F902CB-E8A0-4282-8207-E8F7C0E4AF44}"/>
</file>

<file path=docProps/app.xml><?xml version="1.0" encoding="utf-8"?>
<Properties xmlns="http://schemas.openxmlformats.org/officeDocument/2006/extended-properties" xmlns:vt="http://schemas.openxmlformats.org/officeDocument/2006/docPropsVTypes">
  <Template>FON_PresentationB_FINAL_20210210</Template>
  <TotalTime>5</TotalTime>
  <Words>948</Words>
  <Application>Microsoft Office PowerPoint</Application>
  <PresentationFormat>Widescreen</PresentationFormat>
  <Paragraphs>118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Regular</vt:lpstr>
      <vt:lpstr>Calibri</vt:lpstr>
      <vt:lpstr>Georgia</vt:lpstr>
      <vt:lpstr>Verdana</vt:lpstr>
      <vt:lpstr>Office Theme</vt:lpstr>
      <vt:lpstr>Fontan Outcomes Network  Case Review Conference</vt:lpstr>
      <vt:lpstr>Case Presentation</vt:lpstr>
      <vt:lpstr>Case Presentation</vt:lpstr>
      <vt:lpstr>Pathophysiology of Cyanosis after Fontan</vt:lpstr>
      <vt:lpstr>Pathophysiology of Cyanosis after Fontan</vt:lpstr>
      <vt:lpstr>Prevalence of Cyanosis after Fontan</vt:lpstr>
      <vt:lpstr>Evaluation of Cyanosis in the Cath Lab </vt:lpstr>
      <vt:lpstr>Novel Methods of Evaluating Fontan Flow Abnormalities</vt:lpstr>
      <vt:lpstr>Optimizing Fontan Flow Distribution</vt:lpstr>
      <vt:lpstr>Catheter-Based Therapies</vt:lpstr>
      <vt:lpstr>Summary and Lessons Learned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Patton, Stephanie (Stephanie)</dc:creator>
  <cp:lastModifiedBy>Andrew Cheng</cp:lastModifiedBy>
  <cp:revision>701</cp:revision>
  <dcterms:created xsi:type="dcterms:W3CDTF">2021-08-19T18:05:40Z</dcterms:created>
  <dcterms:modified xsi:type="dcterms:W3CDTF">2022-09-03T00:33:45Z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0x010100BB1E4705DB6F3B4B82A8CA640DA3B756</vt:lpwstr>
  </property>
</Properties>
</file>